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20"/>
  </p:notesMasterIdLst>
  <p:handoutMasterIdLst>
    <p:handoutMasterId r:id="rId21"/>
  </p:handoutMasterIdLst>
  <p:sldIdLst>
    <p:sldId id="268" r:id="rId5"/>
    <p:sldId id="677" r:id="rId6"/>
    <p:sldId id="679" r:id="rId7"/>
    <p:sldId id="681" r:id="rId8"/>
    <p:sldId id="695" r:id="rId9"/>
    <p:sldId id="683" r:id="rId10"/>
    <p:sldId id="688" r:id="rId11"/>
    <p:sldId id="689" r:id="rId12"/>
    <p:sldId id="691" r:id="rId13"/>
    <p:sldId id="692" r:id="rId14"/>
    <p:sldId id="697" r:id="rId15"/>
    <p:sldId id="699" r:id="rId16"/>
    <p:sldId id="701" r:id="rId17"/>
    <p:sldId id="702" r:id="rId18"/>
    <p:sldId id="506" r:id="rId19"/>
  </p:sldIdLst>
  <p:sldSz cx="9144000" cy="6858000" type="letter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5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A1A99-E87A-4853-828C-8F930B14CF36}" v="3" dt="2020-04-07T14:51:34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3695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Lunnemann" userId="S::dlunnemann@zoomessence.com::245345bb-4bb9-4eb0-974e-42f04ccf1969" providerId="AD" clId="Web-{82617EC4-2EDC-4CCA-AA53-18CA315C9DBD}"/>
    <pc:docChg chg="modSld">
      <pc:chgData name="Danielle Lunnemann" userId="S::dlunnemann@zoomessence.com::245345bb-4bb9-4eb0-974e-42f04ccf1969" providerId="AD" clId="Web-{82617EC4-2EDC-4CCA-AA53-18CA315C9DBD}" dt="2020-04-06T15:09:29.678" v="552" actId="20577"/>
      <pc:docMkLst>
        <pc:docMk/>
      </pc:docMkLst>
      <pc:sldChg chg="modSp">
        <pc:chgData name="Danielle Lunnemann" userId="S::dlunnemann@zoomessence.com::245345bb-4bb9-4eb0-974e-42f04ccf1969" providerId="AD" clId="Web-{82617EC4-2EDC-4CCA-AA53-18CA315C9DBD}" dt="2020-04-06T14:56:46.377" v="305"/>
        <pc:sldMkLst>
          <pc:docMk/>
          <pc:sldMk cId="263654794" sldId="691"/>
        </pc:sldMkLst>
        <pc:graphicFrameChg chg="mod modGraphic">
          <ac:chgData name="Danielle Lunnemann" userId="S::dlunnemann@zoomessence.com::245345bb-4bb9-4eb0-974e-42f04ccf1969" providerId="AD" clId="Web-{82617EC4-2EDC-4CCA-AA53-18CA315C9DBD}" dt="2020-04-06T14:55:22.517" v="123"/>
          <ac:graphicFrameMkLst>
            <pc:docMk/>
            <pc:sldMk cId="263654794" sldId="691"/>
            <ac:graphicFrameMk id="9" creationId="{2CD16803-61DB-4167-B717-AA5A71BE674B}"/>
          </ac:graphicFrameMkLst>
        </pc:graphicFrameChg>
        <pc:graphicFrameChg chg="mod modGraphic">
          <ac:chgData name="Danielle Lunnemann" userId="S::dlunnemann@zoomessence.com::245345bb-4bb9-4eb0-974e-42f04ccf1969" providerId="AD" clId="Web-{82617EC4-2EDC-4CCA-AA53-18CA315C9DBD}" dt="2020-04-06T14:56:46.377" v="305"/>
          <ac:graphicFrameMkLst>
            <pc:docMk/>
            <pc:sldMk cId="263654794" sldId="691"/>
            <ac:graphicFrameMk id="12" creationId="{F61A415A-6404-4C23-94A8-8E19A20E54F4}"/>
          </ac:graphicFrameMkLst>
        </pc:graphicFrameChg>
      </pc:sldChg>
      <pc:sldChg chg="modSp">
        <pc:chgData name="Danielle Lunnemann" userId="S::dlunnemann@zoomessence.com::245345bb-4bb9-4eb0-974e-42f04ccf1969" providerId="AD" clId="Web-{82617EC4-2EDC-4CCA-AA53-18CA315C9DBD}" dt="2020-04-06T15:01:17.472" v="437" actId="20577"/>
        <pc:sldMkLst>
          <pc:docMk/>
          <pc:sldMk cId="1599692676" sldId="692"/>
        </pc:sldMkLst>
        <pc:spChg chg="mod">
          <ac:chgData name="Danielle Lunnemann" userId="S::dlunnemann@zoomessence.com::245345bb-4bb9-4eb0-974e-42f04ccf1969" providerId="AD" clId="Web-{82617EC4-2EDC-4CCA-AA53-18CA315C9DBD}" dt="2020-04-06T15:00:17.159" v="347" actId="20577"/>
          <ac:spMkLst>
            <pc:docMk/>
            <pc:sldMk cId="1599692676" sldId="692"/>
            <ac:spMk id="31" creationId="{4D9952DA-1050-4246-AF5A-F80658A0D820}"/>
          </ac:spMkLst>
        </pc:spChg>
        <pc:spChg chg="mod">
          <ac:chgData name="Danielle Lunnemann" userId="S::dlunnemann@zoomessence.com::245345bb-4bb9-4eb0-974e-42f04ccf1969" providerId="AD" clId="Web-{82617EC4-2EDC-4CCA-AA53-18CA315C9DBD}" dt="2020-04-06T15:01:17.472" v="437" actId="20577"/>
          <ac:spMkLst>
            <pc:docMk/>
            <pc:sldMk cId="1599692676" sldId="692"/>
            <ac:spMk id="32" creationId="{FC9868BD-140D-44FC-9486-3C86A549B843}"/>
          </ac:spMkLst>
        </pc:spChg>
      </pc:sldChg>
      <pc:sldChg chg="modSp">
        <pc:chgData name="Danielle Lunnemann" userId="S::dlunnemann@zoomessence.com::245345bb-4bb9-4eb0-974e-42f04ccf1969" providerId="AD" clId="Web-{82617EC4-2EDC-4CCA-AA53-18CA315C9DBD}" dt="2020-04-06T15:08:18.053" v="473" actId="20577"/>
        <pc:sldMkLst>
          <pc:docMk/>
          <pc:sldMk cId="2250746994" sldId="697"/>
        </pc:sldMkLst>
        <pc:spChg chg="mod">
          <ac:chgData name="Danielle Lunnemann" userId="S::dlunnemann@zoomessence.com::245345bb-4bb9-4eb0-974e-42f04ccf1969" providerId="AD" clId="Web-{82617EC4-2EDC-4CCA-AA53-18CA315C9DBD}" dt="2020-04-06T15:08:18.053" v="473" actId="20577"/>
          <ac:spMkLst>
            <pc:docMk/>
            <pc:sldMk cId="2250746994" sldId="697"/>
            <ac:spMk id="30" creationId="{8ACDF7F2-A0CA-45A3-905D-1984B4497A48}"/>
          </ac:spMkLst>
        </pc:spChg>
      </pc:sldChg>
      <pc:sldChg chg="modSp">
        <pc:chgData name="Danielle Lunnemann" userId="S::dlunnemann@zoomessence.com::245345bb-4bb9-4eb0-974e-42f04ccf1969" providerId="AD" clId="Web-{82617EC4-2EDC-4CCA-AA53-18CA315C9DBD}" dt="2020-04-06T15:09:26.147" v="550" actId="20577"/>
        <pc:sldMkLst>
          <pc:docMk/>
          <pc:sldMk cId="3606750399" sldId="699"/>
        </pc:sldMkLst>
        <pc:spChg chg="mod">
          <ac:chgData name="Danielle Lunnemann" userId="S::dlunnemann@zoomessence.com::245345bb-4bb9-4eb0-974e-42f04ccf1969" providerId="AD" clId="Web-{82617EC4-2EDC-4CCA-AA53-18CA315C9DBD}" dt="2020-04-06T15:09:26.147" v="550" actId="20577"/>
          <ac:spMkLst>
            <pc:docMk/>
            <pc:sldMk cId="3606750399" sldId="699"/>
            <ac:spMk id="31" creationId="{4D9952DA-1050-4246-AF5A-F80658A0D820}"/>
          </ac:spMkLst>
        </pc:spChg>
        <pc:spChg chg="mod">
          <ac:chgData name="Danielle Lunnemann" userId="S::dlunnemann@zoomessence.com::245345bb-4bb9-4eb0-974e-42f04ccf1969" providerId="AD" clId="Web-{82617EC4-2EDC-4CCA-AA53-18CA315C9DBD}" dt="2020-04-06T15:09:08.303" v="548" actId="20577"/>
          <ac:spMkLst>
            <pc:docMk/>
            <pc:sldMk cId="3606750399" sldId="699"/>
            <ac:spMk id="32" creationId="{FC9868BD-140D-44FC-9486-3C86A549B843}"/>
          </ac:spMkLst>
        </pc:spChg>
      </pc:sldChg>
    </pc:docChg>
  </pc:docChgLst>
  <pc:docChgLst>
    <pc:chgData name="Duncan Fader" userId="S::dfader@zoomessence.com::a22de911-db46-48b5-b863-013e407f06f0" providerId="AD" clId="Web-{1E34AF1F-36D5-4315-9539-E5E95C1E8239}"/>
    <pc:docChg chg="modSld">
      <pc:chgData name="Duncan Fader" userId="S::dfader@zoomessence.com::a22de911-db46-48b5-b863-013e407f06f0" providerId="AD" clId="Web-{1E34AF1F-36D5-4315-9539-E5E95C1E8239}" dt="2020-04-06T17:26:15.480" v="247"/>
      <pc:docMkLst>
        <pc:docMk/>
      </pc:docMkLst>
      <pc:sldChg chg="modSp">
        <pc:chgData name="Duncan Fader" userId="S::dfader@zoomessence.com::a22de911-db46-48b5-b863-013e407f06f0" providerId="AD" clId="Web-{1E34AF1F-36D5-4315-9539-E5E95C1E8239}" dt="2020-04-06T17:23:05.333" v="245"/>
        <pc:sldMkLst>
          <pc:docMk/>
          <pc:sldMk cId="1405661572" sldId="683"/>
        </pc:sldMkLst>
        <pc:graphicFrameChg chg="mod modGraphic">
          <ac:chgData name="Duncan Fader" userId="S::dfader@zoomessence.com::a22de911-db46-48b5-b863-013e407f06f0" providerId="AD" clId="Web-{1E34AF1F-36D5-4315-9539-E5E95C1E8239}" dt="2020-04-06T17:23:05.333" v="245"/>
          <ac:graphicFrameMkLst>
            <pc:docMk/>
            <pc:sldMk cId="1405661572" sldId="683"/>
            <ac:graphicFrameMk id="15" creationId="{E1F630A4-67DB-40EA-A264-CFFD5D7E5411}"/>
          </ac:graphicFrameMkLst>
        </pc:graphicFrameChg>
      </pc:sldChg>
      <pc:sldChg chg="modSp">
        <pc:chgData name="Duncan Fader" userId="S::dfader@zoomessence.com::a22de911-db46-48b5-b863-013e407f06f0" providerId="AD" clId="Web-{1E34AF1F-36D5-4315-9539-E5E95C1E8239}" dt="2020-04-06T17:26:15.480" v="247"/>
        <pc:sldMkLst>
          <pc:docMk/>
          <pc:sldMk cId="3614458210" sldId="695"/>
        </pc:sldMkLst>
        <pc:graphicFrameChg chg="mod modGraphic">
          <ac:chgData name="Duncan Fader" userId="S::dfader@zoomessence.com::a22de911-db46-48b5-b863-013e407f06f0" providerId="AD" clId="Web-{1E34AF1F-36D5-4315-9539-E5E95C1E8239}" dt="2020-04-06T17:26:15.480" v="247"/>
          <ac:graphicFrameMkLst>
            <pc:docMk/>
            <pc:sldMk cId="3614458210" sldId="695"/>
            <ac:graphicFrameMk id="15" creationId="{E1F630A4-67DB-40EA-A264-CFFD5D7E5411}"/>
          </ac:graphicFrameMkLst>
        </pc:graphicFrameChg>
      </pc:sldChg>
    </pc:docChg>
  </pc:docChgLst>
  <pc:docChgLst>
    <pc:chgData name="Danielle Lunnemann" userId="S::dlunnemann@zoomessence.com::245345bb-4bb9-4eb0-974e-42f04ccf1969" providerId="AD" clId="Web-{A91AEB09-EB70-4EE3-896E-0996CD90D088}"/>
    <pc:docChg chg="modSld">
      <pc:chgData name="Danielle Lunnemann" userId="S::dlunnemann@zoomessence.com::245345bb-4bb9-4eb0-974e-42f04ccf1969" providerId="AD" clId="Web-{A91AEB09-EB70-4EE3-896E-0996CD90D088}" dt="2020-04-06T12:31:10.979" v="302" actId="20577"/>
      <pc:docMkLst>
        <pc:docMk/>
      </pc:docMkLst>
      <pc:sldChg chg="modSp">
        <pc:chgData name="Danielle Lunnemann" userId="S::dlunnemann@zoomessence.com::245345bb-4bb9-4eb0-974e-42f04ccf1969" providerId="AD" clId="Web-{A91AEB09-EB70-4EE3-896E-0996CD90D088}" dt="2020-04-06T12:30:17.432" v="148" actId="20577"/>
        <pc:sldMkLst>
          <pc:docMk/>
          <pc:sldMk cId="895938971" sldId="701"/>
        </pc:sldMkLst>
        <pc:spChg chg="mod">
          <ac:chgData name="Danielle Lunnemann" userId="S::dlunnemann@zoomessence.com::245345bb-4bb9-4eb0-974e-42f04ccf1969" providerId="AD" clId="Web-{A91AEB09-EB70-4EE3-896E-0996CD90D088}" dt="2020-04-06T12:30:17.432" v="148" actId="20577"/>
          <ac:spMkLst>
            <pc:docMk/>
            <pc:sldMk cId="895938971" sldId="701"/>
            <ac:spMk id="26" creationId="{1669D0BD-A9E0-4FE7-9405-2C140981BBFD}"/>
          </ac:spMkLst>
        </pc:spChg>
        <pc:spChg chg="mod">
          <ac:chgData name="Danielle Lunnemann" userId="S::dlunnemann@zoomessence.com::245345bb-4bb9-4eb0-974e-42f04ccf1969" providerId="AD" clId="Web-{A91AEB09-EB70-4EE3-896E-0996CD90D088}" dt="2020-04-06T12:29:30.557" v="62" actId="20577"/>
          <ac:spMkLst>
            <pc:docMk/>
            <pc:sldMk cId="895938971" sldId="701"/>
            <ac:spMk id="31" creationId="{4D9952DA-1050-4246-AF5A-F80658A0D820}"/>
          </ac:spMkLst>
        </pc:spChg>
        <pc:spChg chg="mod">
          <ac:chgData name="Danielle Lunnemann" userId="S::dlunnemann@zoomessence.com::245345bb-4bb9-4eb0-974e-42f04ccf1969" providerId="AD" clId="Web-{A91AEB09-EB70-4EE3-896E-0996CD90D088}" dt="2020-04-06T12:30:12.261" v="130" actId="20577"/>
          <ac:spMkLst>
            <pc:docMk/>
            <pc:sldMk cId="895938971" sldId="701"/>
            <ac:spMk id="32" creationId="{FC9868BD-140D-44FC-9486-3C86A549B843}"/>
          </ac:spMkLst>
        </pc:spChg>
      </pc:sldChg>
      <pc:sldChg chg="modSp">
        <pc:chgData name="Danielle Lunnemann" userId="S::dlunnemann@zoomessence.com::245345bb-4bb9-4eb0-974e-42f04ccf1969" providerId="AD" clId="Web-{A91AEB09-EB70-4EE3-896E-0996CD90D088}" dt="2020-04-06T12:31:10.979" v="301" actId="20577"/>
        <pc:sldMkLst>
          <pc:docMk/>
          <pc:sldMk cId="3221683090" sldId="702"/>
        </pc:sldMkLst>
        <pc:spChg chg="mod">
          <ac:chgData name="Danielle Lunnemann" userId="S::dlunnemann@zoomessence.com::245345bb-4bb9-4eb0-974e-42f04ccf1969" providerId="AD" clId="Web-{A91AEB09-EB70-4EE3-896E-0996CD90D088}" dt="2020-04-06T12:30:45.214" v="208" actId="20577"/>
          <ac:spMkLst>
            <pc:docMk/>
            <pc:sldMk cId="3221683090" sldId="702"/>
            <ac:spMk id="31" creationId="{4D9952DA-1050-4246-AF5A-F80658A0D820}"/>
          </ac:spMkLst>
        </pc:spChg>
        <pc:spChg chg="mod">
          <ac:chgData name="Danielle Lunnemann" userId="S::dlunnemann@zoomessence.com::245345bb-4bb9-4eb0-974e-42f04ccf1969" providerId="AD" clId="Web-{A91AEB09-EB70-4EE3-896E-0996CD90D088}" dt="2020-04-06T12:31:10.979" v="301" actId="20577"/>
          <ac:spMkLst>
            <pc:docMk/>
            <pc:sldMk cId="3221683090" sldId="702"/>
            <ac:spMk id="32" creationId="{FC9868BD-140D-44FC-9486-3C86A549B843}"/>
          </ac:spMkLst>
        </pc:spChg>
      </pc:sldChg>
    </pc:docChg>
  </pc:docChgLst>
  <pc:docChgLst>
    <pc:chgData name="Duncan Fader" userId="a22de911-db46-48b5-b863-013e407f06f0" providerId="ADAL" clId="{30FA1A99-E87A-4853-828C-8F930B14CF36}"/>
    <pc:docChg chg="custSel modSld">
      <pc:chgData name="Duncan Fader" userId="a22de911-db46-48b5-b863-013e407f06f0" providerId="ADAL" clId="{30FA1A99-E87A-4853-828C-8F930B14CF36}" dt="2020-04-07T18:28:15.153" v="18" actId="20577"/>
      <pc:docMkLst>
        <pc:docMk/>
      </pc:docMkLst>
      <pc:sldChg chg="modSp mod">
        <pc:chgData name="Duncan Fader" userId="a22de911-db46-48b5-b863-013e407f06f0" providerId="ADAL" clId="{30FA1A99-E87A-4853-828C-8F930B14CF36}" dt="2020-04-07T18:28:15.153" v="18" actId="20577"/>
        <pc:sldMkLst>
          <pc:docMk/>
          <pc:sldMk cId="1405661572" sldId="683"/>
        </pc:sldMkLst>
        <pc:graphicFrameChg chg="modGraphic">
          <ac:chgData name="Duncan Fader" userId="a22de911-db46-48b5-b863-013e407f06f0" providerId="ADAL" clId="{30FA1A99-E87A-4853-828C-8F930B14CF36}" dt="2020-04-07T18:28:15.153" v="18" actId="20577"/>
          <ac:graphicFrameMkLst>
            <pc:docMk/>
            <pc:sldMk cId="1405661572" sldId="683"/>
            <ac:graphicFrameMk id="15" creationId="{E1F630A4-67DB-40EA-A264-CFFD5D7E5411}"/>
          </ac:graphicFrameMkLst>
        </pc:graphicFrameChg>
      </pc:sldChg>
      <pc:sldChg chg="modSp mod">
        <pc:chgData name="Duncan Fader" userId="a22de911-db46-48b5-b863-013e407f06f0" providerId="ADAL" clId="{30FA1A99-E87A-4853-828C-8F930B14CF36}" dt="2020-04-07T15:04:07.357" v="2" actId="20577"/>
        <pc:sldMkLst>
          <pc:docMk/>
          <pc:sldMk cId="3614458210" sldId="695"/>
        </pc:sldMkLst>
        <pc:graphicFrameChg chg="modGraphic">
          <ac:chgData name="Duncan Fader" userId="a22de911-db46-48b5-b863-013e407f06f0" providerId="ADAL" clId="{30FA1A99-E87A-4853-828C-8F930B14CF36}" dt="2020-04-07T15:04:07.357" v="2" actId="20577"/>
          <ac:graphicFrameMkLst>
            <pc:docMk/>
            <pc:sldMk cId="3614458210" sldId="695"/>
            <ac:graphicFrameMk id="15" creationId="{E1F630A4-67DB-40EA-A264-CFFD5D7E5411}"/>
          </ac:graphicFrameMkLst>
        </pc:graphicFrameChg>
      </pc:sldChg>
    </pc:docChg>
  </pc:docChgLst>
  <pc:docChgLst>
    <pc:chgData name="Danielle Lunnemann" userId="S::dlunnemann@zoomessence.com::245345bb-4bb9-4eb0-974e-42f04ccf1969" providerId="AD" clId="Web-{1E9F0328-0B33-454D-96E0-8DA277B88F55}"/>
    <pc:docChg chg="modSld">
      <pc:chgData name="Danielle Lunnemann" userId="S::dlunnemann@zoomessence.com::245345bb-4bb9-4eb0-974e-42f04ccf1969" providerId="AD" clId="Web-{1E9F0328-0B33-454D-96E0-8DA277B88F55}" dt="2020-04-06T12:28:43.594" v="227" actId="20577"/>
      <pc:docMkLst>
        <pc:docMk/>
      </pc:docMkLst>
      <pc:sldChg chg="modSp">
        <pc:chgData name="Danielle Lunnemann" userId="S::dlunnemann@zoomessence.com::245345bb-4bb9-4eb0-974e-42f04ccf1969" providerId="AD" clId="Web-{1E9F0328-0B33-454D-96E0-8DA277B88F55}" dt="2020-04-06T12:24:59.441" v="30" actId="20577"/>
        <pc:sldMkLst>
          <pc:docMk/>
          <pc:sldMk cId="1599692676" sldId="692"/>
        </pc:sldMkLst>
        <pc:spChg chg="mod">
          <ac:chgData name="Danielle Lunnemann" userId="S::dlunnemann@zoomessence.com::245345bb-4bb9-4eb0-974e-42f04ccf1969" providerId="AD" clId="Web-{1E9F0328-0B33-454D-96E0-8DA277B88F55}" dt="2020-04-06T12:24:59.441" v="30" actId="20577"/>
          <ac:spMkLst>
            <pc:docMk/>
            <pc:sldMk cId="1599692676" sldId="692"/>
            <ac:spMk id="30" creationId="{8ACDF7F2-A0CA-45A3-905D-1984B4497A48}"/>
          </ac:spMkLst>
        </pc:spChg>
      </pc:sldChg>
      <pc:sldChg chg="modSp">
        <pc:chgData name="Danielle Lunnemann" userId="S::dlunnemann@zoomessence.com::245345bb-4bb9-4eb0-974e-42f04ccf1969" providerId="AD" clId="Web-{1E9F0328-0B33-454D-96E0-8DA277B88F55}" dt="2020-04-06T12:26:45.410" v="144" actId="20577"/>
        <pc:sldMkLst>
          <pc:docMk/>
          <pc:sldMk cId="2250746994" sldId="697"/>
        </pc:sldMkLst>
        <pc:spChg chg="mod">
          <ac:chgData name="Danielle Lunnemann" userId="S::dlunnemann@zoomessence.com::245345bb-4bb9-4eb0-974e-42f04ccf1969" providerId="AD" clId="Web-{1E9F0328-0B33-454D-96E0-8DA277B88F55}" dt="2020-04-06T12:26:45.410" v="144" actId="20577"/>
          <ac:spMkLst>
            <pc:docMk/>
            <pc:sldMk cId="2250746994" sldId="697"/>
            <ac:spMk id="18" creationId="{78B2E979-7D0C-49CA-9662-539B163E84C7}"/>
          </ac:spMkLst>
        </pc:spChg>
        <pc:spChg chg="mod">
          <ac:chgData name="Danielle Lunnemann" userId="S::dlunnemann@zoomessence.com::245345bb-4bb9-4eb0-974e-42f04ccf1969" providerId="AD" clId="Web-{1E9F0328-0B33-454D-96E0-8DA277B88F55}" dt="2020-04-06T12:26:21.676" v="122" actId="20577"/>
          <ac:spMkLst>
            <pc:docMk/>
            <pc:sldMk cId="2250746994" sldId="697"/>
            <ac:spMk id="31" creationId="{4D9952DA-1050-4246-AF5A-F80658A0D820}"/>
          </ac:spMkLst>
        </pc:spChg>
        <pc:spChg chg="mod">
          <ac:chgData name="Danielle Lunnemann" userId="S::dlunnemann@zoomessence.com::245345bb-4bb9-4eb0-974e-42f04ccf1969" providerId="AD" clId="Web-{1E9F0328-0B33-454D-96E0-8DA277B88F55}" dt="2020-04-06T12:25:37.566" v="74" actId="20577"/>
          <ac:spMkLst>
            <pc:docMk/>
            <pc:sldMk cId="2250746994" sldId="697"/>
            <ac:spMk id="32" creationId="{FC9868BD-140D-44FC-9486-3C86A549B843}"/>
          </ac:spMkLst>
        </pc:spChg>
      </pc:sldChg>
      <pc:sldChg chg="modSp">
        <pc:chgData name="Danielle Lunnemann" userId="S::dlunnemann@zoomessence.com::245345bb-4bb9-4eb0-974e-42f04ccf1969" providerId="AD" clId="Web-{1E9F0328-0B33-454D-96E0-8DA277B88F55}" dt="2020-04-06T12:27:57.266" v="179" actId="20577"/>
        <pc:sldMkLst>
          <pc:docMk/>
          <pc:sldMk cId="3606750399" sldId="699"/>
        </pc:sldMkLst>
        <pc:spChg chg="mod">
          <ac:chgData name="Danielle Lunnemann" userId="S::dlunnemann@zoomessence.com::245345bb-4bb9-4eb0-974e-42f04ccf1969" providerId="AD" clId="Web-{1E9F0328-0B33-454D-96E0-8DA277B88F55}" dt="2020-04-06T12:27:57.266" v="179" actId="20577"/>
          <ac:spMkLst>
            <pc:docMk/>
            <pc:sldMk cId="3606750399" sldId="699"/>
            <ac:spMk id="30" creationId="{8ACDF7F2-A0CA-45A3-905D-1984B4497A48}"/>
          </ac:spMkLst>
        </pc:spChg>
      </pc:sldChg>
      <pc:sldChg chg="modSp">
        <pc:chgData name="Danielle Lunnemann" userId="S::dlunnemann@zoomessence.com::245345bb-4bb9-4eb0-974e-42f04ccf1969" providerId="AD" clId="Web-{1E9F0328-0B33-454D-96E0-8DA277B88F55}" dt="2020-04-06T12:28:43.594" v="227" actId="20577"/>
        <pc:sldMkLst>
          <pc:docMk/>
          <pc:sldMk cId="895938971" sldId="701"/>
        </pc:sldMkLst>
        <pc:spChg chg="mod">
          <ac:chgData name="Danielle Lunnemann" userId="S::dlunnemann@zoomessence.com::245345bb-4bb9-4eb0-974e-42f04ccf1969" providerId="AD" clId="Web-{1E9F0328-0B33-454D-96E0-8DA277B88F55}" dt="2020-04-06T12:28:31.329" v="211" actId="20577"/>
          <ac:spMkLst>
            <pc:docMk/>
            <pc:sldMk cId="895938971" sldId="701"/>
            <ac:spMk id="30" creationId="{8ACDF7F2-A0CA-45A3-905D-1984B4497A48}"/>
          </ac:spMkLst>
        </pc:spChg>
        <pc:spChg chg="mod">
          <ac:chgData name="Danielle Lunnemann" userId="S::dlunnemann@zoomessence.com::245345bb-4bb9-4eb0-974e-42f04ccf1969" providerId="AD" clId="Web-{1E9F0328-0B33-454D-96E0-8DA277B88F55}" dt="2020-04-06T12:28:43.594" v="227" actId="20577"/>
          <ac:spMkLst>
            <pc:docMk/>
            <pc:sldMk cId="895938971" sldId="701"/>
            <ac:spMk id="31" creationId="{4D9952DA-1050-4246-AF5A-F80658A0D820}"/>
          </ac:spMkLst>
        </pc:spChg>
      </pc:sldChg>
    </pc:docChg>
  </pc:docChgLst>
  <pc:docChgLst>
    <pc:chgData name="shardek@zoomessence.com" userId="4068dd61-5afa-45c2-9925-6b92671e39e3" providerId="ADAL" clId="{1DB7814B-3F16-44CD-8F0F-AB6BAF8A8362}"/>
    <pc:docChg chg="custSel addSld delSld modSld">
      <pc:chgData name="shardek@zoomessence.com" userId="4068dd61-5afa-45c2-9925-6b92671e39e3" providerId="ADAL" clId="{1DB7814B-3F16-44CD-8F0F-AB6BAF8A8362}" dt="2020-04-02T18:57:11.053" v="775" actId="20577"/>
      <pc:docMkLst>
        <pc:docMk/>
      </pc:docMkLst>
      <pc:sldChg chg="modSp mod">
        <pc:chgData name="shardek@zoomessence.com" userId="4068dd61-5afa-45c2-9925-6b92671e39e3" providerId="ADAL" clId="{1DB7814B-3F16-44CD-8F0F-AB6BAF8A8362}" dt="2020-04-02T18:53:26.869" v="381" actId="20577"/>
        <pc:sldMkLst>
          <pc:docMk/>
          <pc:sldMk cId="1599692676" sldId="692"/>
        </pc:sldMkLst>
        <pc:spChg chg="mod">
          <ac:chgData name="shardek@zoomessence.com" userId="4068dd61-5afa-45c2-9925-6b92671e39e3" providerId="ADAL" clId="{1DB7814B-3F16-44CD-8F0F-AB6BAF8A8362}" dt="2020-04-02T18:51:54.464" v="315" actId="1076"/>
          <ac:spMkLst>
            <pc:docMk/>
            <pc:sldMk cId="1599692676" sldId="692"/>
            <ac:spMk id="24" creationId="{A1FB0125-342F-4887-9ECB-EA3D5E39BA88}"/>
          </ac:spMkLst>
        </pc:spChg>
        <pc:spChg chg="mod">
          <ac:chgData name="shardek@zoomessence.com" userId="4068dd61-5afa-45c2-9925-6b92671e39e3" providerId="ADAL" clId="{1DB7814B-3F16-44CD-8F0F-AB6BAF8A8362}" dt="2020-04-02T18:51:59.145" v="316" actId="1076"/>
          <ac:spMkLst>
            <pc:docMk/>
            <pc:sldMk cId="1599692676" sldId="692"/>
            <ac:spMk id="25" creationId="{72201D77-3664-4999-BF7C-C9E41A5DC730}"/>
          </ac:spMkLst>
        </pc:spChg>
        <pc:spChg chg="mod">
          <ac:chgData name="shardek@zoomessence.com" userId="4068dd61-5afa-45c2-9925-6b92671e39e3" providerId="ADAL" clId="{1DB7814B-3F16-44CD-8F0F-AB6BAF8A8362}" dt="2020-04-02T18:53:21.608" v="368" actId="20577"/>
          <ac:spMkLst>
            <pc:docMk/>
            <pc:sldMk cId="1599692676" sldId="692"/>
            <ac:spMk id="26" creationId="{1669D0BD-A9E0-4FE7-9405-2C140981BBFD}"/>
          </ac:spMkLst>
        </pc:spChg>
        <pc:spChg chg="mod">
          <ac:chgData name="shardek@zoomessence.com" userId="4068dd61-5afa-45c2-9925-6b92671e39e3" providerId="ADAL" clId="{1DB7814B-3F16-44CD-8F0F-AB6BAF8A8362}" dt="2020-04-02T18:52:04.501" v="317" actId="1076"/>
          <ac:spMkLst>
            <pc:docMk/>
            <pc:sldMk cId="1599692676" sldId="692"/>
            <ac:spMk id="27" creationId="{A1EB5B91-9A02-45A5-9882-ADFE08D440B5}"/>
          </ac:spMkLst>
        </pc:spChg>
        <pc:spChg chg="mod">
          <ac:chgData name="shardek@zoomessence.com" userId="4068dd61-5afa-45c2-9925-6b92671e39e3" providerId="ADAL" clId="{1DB7814B-3F16-44CD-8F0F-AB6BAF8A8362}" dt="2020-04-02T18:51:08.159" v="306" actId="1076"/>
          <ac:spMkLst>
            <pc:docMk/>
            <pc:sldMk cId="1599692676" sldId="692"/>
            <ac:spMk id="28" creationId="{6A8610E2-D184-4C96-9766-36222A6F3940}"/>
          </ac:spMkLst>
        </pc:spChg>
        <pc:spChg chg="mod">
          <ac:chgData name="shardek@zoomessence.com" userId="4068dd61-5afa-45c2-9925-6b92671e39e3" providerId="ADAL" clId="{1DB7814B-3F16-44CD-8F0F-AB6BAF8A8362}" dt="2020-04-02T18:50:44.818" v="287" actId="1036"/>
          <ac:spMkLst>
            <pc:docMk/>
            <pc:sldMk cId="1599692676" sldId="692"/>
            <ac:spMk id="29" creationId="{6F325989-4B9F-4309-9902-B5CC68E4FCE9}"/>
          </ac:spMkLst>
        </pc:spChg>
        <pc:spChg chg="mod">
          <ac:chgData name="shardek@zoomessence.com" userId="4068dd61-5afa-45c2-9925-6b92671e39e3" providerId="ADAL" clId="{1DB7814B-3F16-44CD-8F0F-AB6BAF8A8362}" dt="2020-04-02T18:52:26.474" v="337" actId="1076"/>
          <ac:spMkLst>
            <pc:docMk/>
            <pc:sldMk cId="1599692676" sldId="692"/>
            <ac:spMk id="30" creationId="{8ACDF7F2-A0CA-45A3-905D-1984B4497A48}"/>
          </ac:spMkLst>
        </pc:spChg>
        <pc:spChg chg="mod">
          <ac:chgData name="shardek@zoomessence.com" userId="4068dd61-5afa-45c2-9925-6b92671e39e3" providerId="ADAL" clId="{1DB7814B-3F16-44CD-8F0F-AB6BAF8A8362}" dt="2020-04-02T18:52:13.268" v="335" actId="1035"/>
          <ac:spMkLst>
            <pc:docMk/>
            <pc:sldMk cId="1599692676" sldId="692"/>
            <ac:spMk id="31" creationId="{4D9952DA-1050-4246-AF5A-F80658A0D820}"/>
          </ac:spMkLst>
        </pc:spChg>
        <pc:spChg chg="mod">
          <ac:chgData name="shardek@zoomessence.com" userId="4068dd61-5afa-45c2-9925-6b92671e39e3" providerId="ADAL" clId="{1DB7814B-3F16-44CD-8F0F-AB6BAF8A8362}" dt="2020-04-02T18:53:26.869" v="381" actId="20577"/>
          <ac:spMkLst>
            <pc:docMk/>
            <pc:sldMk cId="1599692676" sldId="692"/>
            <ac:spMk id="32" creationId="{FC9868BD-140D-44FC-9486-3C86A549B843}"/>
          </ac:spMkLst>
        </pc:spChg>
      </pc:sldChg>
      <pc:sldChg chg="del">
        <pc:chgData name="shardek@zoomessence.com" userId="4068dd61-5afa-45c2-9925-6b92671e39e3" providerId="ADAL" clId="{1DB7814B-3F16-44CD-8F0F-AB6BAF8A8362}" dt="2020-04-02T18:56:59.227" v="755" actId="47"/>
        <pc:sldMkLst>
          <pc:docMk/>
          <pc:sldMk cId="3082644356" sldId="694"/>
        </pc:sldMkLst>
      </pc:sldChg>
      <pc:sldChg chg="modSp mod">
        <pc:chgData name="shardek@zoomessence.com" userId="4068dd61-5afa-45c2-9925-6b92671e39e3" providerId="ADAL" clId="{1DB7814B-3F16-44CD-8F0F-AB6BAF8A8362}" dt="2020-04-02T18:05:43.761" v="28" actId="14734"/>
        <pc:sldMkLst>
          <pc:docMk/>
          <pc:sldMk cId="3614458210" sldId="695"/>
        </pc:sldMkLst>
        <pc:graphicFrameChg chg="modGraphic">
          <ac:chgData name="shardek@zoomessence.com" userId="4068dd61-5afa-45c2-9925-6b92671e39e3" providerId="ADAL" clId="{1DB7814B-3F16-44CD-8F0F-AB6BAF8A8362}" dt="2020-04-02T18:05:43.761" v="28" actId="14734"/>
          <ac:graphicFrameMkLst>
            <pc:docMk/>
            <pc:sldMk cId="3614458210" sldId="695"/>
            <ac:graphicFrameMk id="15" creationId="{E1F630A4-67DB-40EA-A264-CFFD5D7E5411}"/>
          </ac:graphicFrameMkLst>
        </pc:graphicFrameChg>
      </pc:sldChg>
      <pc:sldChg chg="add del">
        <pc:chgData name="shardek@zoomessence.com" userId="4068dd61-5afa-45c2-9925-6b92671e39e3" providerId="ADAL" clId="{1DB7814B-3F16-44CD-8F0F-AB6BAF8A8362}" dt="2020-04-02T18:56:57.853" v="754" actId="47"/>
        <pc:sldMkLst>
          <pc:docMk/>
          <pc:sldMk cId="891000768" sldId="696"/>
        </pc:sldMkLst>
      </pc:sldChg>
      <pc:sldChg chg="modSp add mod">
        <pc:chgData name="shardek@zoomessence.com" userId="4068dd61-5afa-45c2-9925-6b92671e39e3" providerId="ADAL" clId="{1DB7814B-3F16-44CD-8F0F-AB6BAF8A8362}" dt="2020-04-02T18:53:50.667" v="419" actId="1076"/>
        <pc:sldMkLst>
          <pc:docMk/>
          <pc:sldMk cId="2250746994" sldId="697"/>
        </pc:sldMkLst>
        <pc:spChg chg="mod">
          <ac:chgData name="shardek@zoomessence.com" userId="4068dd61-5afa-45c2-9925-6b92671e39e3" providerId="ADAL" clId="{1DB7814B-3F16-44CD-8F0F-AB6BAF8A8362}" dt="2020-04-02T18:53:05.088" v="361" actId="1076"/>
          <ac:spMkLst>
            <pc:docMk/>
            <pc:sldMk cId="2250746994" sldId="697"/>
            <ac:spMk id="28" creationId="{6A8610E2-D184-4C96-9766-36222A6F3940}"/>
          </ac:spMkLst>
        </pc:spChg>
        <pc:spChg chg="mod">
          <ac:chgData name="shardek@zoomessence.com" userId="4068dd61-5afa-45c2-9925-6b92671e39e3" providerId="ADAL" clId="{1DB7814B-3F16-44CD-8F0F-AB6BAF8A8362}" dt="2020-04-02T18:52:52.252" v="345" actId="20577"/>
          <ac:spMkLst>
            <pc:docMk/>
            <pc:sldMk cId="2250746994" sldId="697"/>
            <ac:spMk id="29" creationId="{6F325989-4B9F-4309-9902-B5CC68E4FCE9}"/>
          </ac:spMkLst>
        </pc:spChg>
        <pc:spChg chg="mod">
          <ac:chgData name="shardek@zoomessence.com" userId="4068dd61-5afa-45c2-9925-6b92671e39e3" providerId="ADAL" clId="{1DB7814B-3F16-44CD-8F0F-AB6BAF8A8362}" dt="2020-04-02T18:53:35.385" v="394" actId="20577"/>
          <ac:spMkLst>
            <pc:docMk/>
            <pc:sldMk cId="2250746994" sldId="697"/>
            <ac:spMk id="30" creationId="{8ACDF7F2-A0CA-45A3-905D-1984B4497A48}"/>
          </ac:spMkLst>
        </pc:spChg>
        <pc:spChg chg="mod">
          <ac:chgData name="shardek@zoomessence.com" userId="4068dd61-5afa-45c2-9925-6b92671e39e3" providerId="ADAL" clId="{1DB7814B-3F16-44CD-8F0F-AB6BAF8A8362}" dt="2020-04-02T18:53:50.667" v="419" actId="1076"/>
          <ac:spMkLst>
            <pc:docMk/>
            <pc:sldMk cId="2250746994" sldId="697"/>
            <ac:spMk id="31" creationId="{4D9952DA-1050-4246-AF5A-F80658A0D820}"/>
          </ac:spMkLst>
        </pc:spChg>
      </pc:sldChg>
      <pc:sldChg chg="add del">
        <pc:chgData name="shardek@zoomessence.com" userId="4068dd61-5afa-45c2-9925-6b92671e39e3" providerId="ADAL" clId="{1DB7814B-3F16-44CD-8F0F-AB6BAF8A8362}" dt="2020-04-02T18:56:56.167" v="753" actId="47"/>
        <pc:sldMkLst>
          <pc:docMk/>
          <pc:sldMk cId="3845358161" sldId="698"/>
        </pc:sldMkLst>
      </pc:sldChg>
      <pc:sldChg chg="modSp add mod">
        <pc:chgData name="shardek@zoomessence.com" userId="4068dd61-5afa-45c2-9925-6b92671e39e3" providerId="ADAL" clId="{1DB7814B-3F16-44CD-8F0F-AB6BAF8A8362}" dt="2020-04-02T18:54:26.370" v="456" actId="20577"/>
        <pc:sldMkLst>
          <pc:docMk/>
          <pc:sldMk cId="3606750399" sldId="699"/>
        </pc:sldMkLst>
        <pc:spChg chg="mod">
          <ac:chgData name="shardek@zoomessence.com" userId="4068dd61-5afa-45c2-9925-6b92671e39e3" providerId="ADAL" clId="{1DB7814B-3F16-44CD-8F0F-AB6BAF8A8362}" dt="2020-04-02T18:54:26.370" v="456" actId="20577"/>
          <ac:spMkLst>
            <pc:docMk/>
            <pc:sldMk cId="3606750399" sldId="699"/>
            <ac:spMk id="26" creationId="{1669D0BD-A9E0-4FE7-9405-2C140981BBFD}"/>
          </ac:spMkLst>
        </pc:spChg>
        <pc:spChg chg="mod">
          <ac:chgData name="shardek@zoomessence.com" userId="4068dd61-5afa-45c2-9925-6b92671e39e3" providerId="ADAL" clId="{1DB7814B-3F16-44CD-8F0F-AB6BAF8A8362}" dt="2020-04-02T18:54:20.565" v="441" actId="20577"/>
          <ac:spMkLst>
            <pc:docMk/>
            <pc:sldMk cId="3606750399" sldId="699"/>
            <ac:spMk id="28" creationId="{6A8610E2-D184-4C96-9766-36222A6F3940}"/>
          </ac:spMkLst>
        </pc:spChg>
        <pc:spChg chg="mod">
          <ac:chgData name="shardek@zoomessence.com" userId="4068dd61-5afa-45c2-9925-6b92671e39e3" providerId="ADAL" clId="{1DB7814B-3F16-44CD-8F0F-AB6BAF8A8362}" dt="2020-04-02T18:54:17.039" v="436" actId="20577"/>
          <ac:spMkLst>
            <pc:docMk/>
            <pc:sldMk cId="3606750399" sldId="699"/>
            <ac:spMk id="29" creationId="{6F325989-4B9F-4309-9902-B5CC68E4FCE9}"/>
          </ac:spMkLst>
        </pc:spChg>
      </pc:sldChg>
      <pc:sldChg chg="add">
        <pc:chgData name="shardek@zoomessence.com" userId="4068dd61-5afa-45c2-9925-6b92671e39e3" providerId="ADAL" clId="{1DB7814B-3F16-44CD-8F0F-AB6BAF8A8362}" dt="2020-04-02T18:54:46.835" v="457"/>
        <pc:sldMkLst>
          <pc:docMk/>
          <pc:sldMk cId="3152734502" sldId="700"/>
        </pc:sldMkLst>
      </pc:sldChg>
      <pc:sldChg chg="modSp add mod">
        <pc:chgData name="shardek@zoomessence.com" userId="4068dd61-5afa-45c2-9925-6b92671e39e3" providerId="ADAL" clId="{1DB7814B-3F16-44CD-8F0F-AB6BAF8A8362}" dt="2020-04-02T18:55:45.555" v="567" actId="20577"/>
        <pc:sldMkLst>
          <pc:docMk/>
          <pc:sldMk cId="895938971" sldId="701"/>
        </pc:sldMkLst>
        <pc:spChg chg="mod">
          <ac:chgData name="shardek@zoomessence.com" userId="4068dd61-5afa-45c2-9925-6b92671e39e3" providerId="ADAL" clId="{1DB7814B-3F16-44CD-8F0F-AB6BAF8A8362}" dt="2020-04-02T18:55:20.986" v="520" actId="20577"/>
          <ac:spMkLst>
            <pc:docMk/>
            <pc:sldMk cId="895938971" sldId="701"/>
            <ac:spMk id="26" creationId="{1669D0BD-A9E0-4FE7-9405-2C140981BBFD}"/>
          </ac:spMkLst>
        </pc:spChg>
        <pc:spChg chg="mod">
          <ac:chgData name="shardek@zoomessence.com" userId="4068dd61-5afa-45c2-9925-6b92671e39e3" providerId="ADAL" clId="{1DB7814B-3F16-44CD-8F0F-AB6BAF8A8362}" dt="2020-04-02T18:55:13.970" v="501" actId="1037"/>
          <ac:spMkLst>
            <pc:docMk/>
            <pc:sldMk cId="895938971" sldId="701"/>
            <ac:spMk id="28" creationId="{6A8610E2-D184-4C96-9766-36222A6F3940}"/>
          </ac:spMkLst>
        </pc:spChg>
        <pc:spChg chg="mod">
          <ac:chgData name="shardek@zoomessence.com" userId="4068dd61-5afa-45c2-9925-6b92671e39e3" providerId="ADAL" clId="{1DB7814B-3F16-44CD-8F0F-AB6BAF8A8362}" dt="2020-04-02T18:55:02.899" v="471" actId="20577"/>
          <ac:spMkLst>
            <pc:docMk/>
            <pc:sldMk cId="895938971" sldId="701"/>
            <ac:spMk id="29" creationId="{6F325989-4B9F-4309-9902-B5CC68E4FCE9}"/>
          </ac:spMkLst>
        </pc:spChg>
        <pc:spChg chg="mod">
          <ac:chgData name="shardek@zoomessence.com" userId="4068dd61-5afa-45c2-9925-6b92671e39e3" providerId="ADAL" clId="{1DB7814B-3F16-44CD-8F0F-AB6BAF8A8362}" dt="2020-04-02T18:55:26.307" v="533" actId="20577"/>
          <ac:spMkLst>
            <pc:docMk/>
            <pc:sldMk cId="895938971" sldId="701"/>
            <ac:spMk id="30" creationId="{8ACDF7F2-A0CA-45A3-905D-1984B4497A48}"/>
          </ac:spMkLst>
        </pc:spChg>
        <pc:spChg chg="mod">
          <ac:chgData name="shardek@zoomessence.com" userId="4068dd61-5afa-45c2-9925-6b92671e39e3" providerId="ADAL" clId="{1DB7814B-3F16-44CD-8F0F-AB6BAF8A8362}" dt="2020-04-02T18:55:40.459" v="553" actId="1076"/>
          <ac:spMkLst>
            <pc:docMk/>
            <pc:sldMk cId="895938971" sldId="701"/>
            <ac:spMk id="31" creationId="{4D9952DA-1050-4246-AF5A-F80658A0D820}"/>
          </ac:spMkLst>
        </pc:spChg>
        <pc:spChg chg="mod">
          <ac:chgData name="shardek@zoomessence.com" userId="4068dd61-5afa-45c2-9925-6b92671e39e3" providerId="ADAL" clId="{1DB7814B-3F16-44CD-8F0F-AB6BAF8A8362}" dt="2020-04-02T18:55:45.555" v="567" actId="20577"/>
          <ac:spMkLst>
            <pc:docMk/>
            <pc:sldMk cId="895938971" sldId="701"/>
            <ac:spMk id="32" creationId="{FC9868BD-140D-44FC-9486-3C86A549B843}"/>
          </ac:spMkLst>
        </pc:spChg>
      </pc:sldChg>
      <pc:sldChg chg="delSp modSp add mod">
        <pc:chgData name="shardek@zoomessence.com" userId="4068dd61-5afa-45c2-9925-6b92671e39e3" providerId="ADAL" clId="{1DB7814B-3F16-44CD-8F0F-AB6BAF8A8362}" dt="2020-04-02T18:57:11.053" v="775" actId="20577"/>
        <pc:sldMkLst>
          <pc:docMk/>
          <pc:sldMk cId="3221683090" sldId="702"/>
        </pc:sldMkLst>
        <pc:spChg chg="del">
          <ac:chgData name="shardek@zoomessence.com" userId="4068dd61-5afa-45c2-9925-6b92671e39e3" providerId="ADAL" clId="{1DB7814B-3F16-44CD-8F0F-AB6BAF8A8362}" dt="2020-04-02T18:56:16.190" v="570" actId="478"/>
          <ac:spMkLst>
            <pc:docMk/>
            <pc:sldMk cId="3221683090" sldId="702"/>
            <ac:spMk id="24" creationId="{A1FB0125-342F-4887-9ECB-EA3D5E39BA88}"/>
          </ac:spMkLst>
        </pc:spChg>
        <pc:spChg chg="mod">
          <ac:chgData name="shardek@zoomessence.com" userId="4068dd61-5afa-45c2-9925-6b92671e39e3" providerId="ADAL" clId="{1DB7814B-3F16-44CD-8F0F-AB6BAF8A8362}" dt="2020-04-02T18:56:53.515" v="752" actId="1076"/>
          <ac:spMkLst>
            <pc:docMk/>
            <pc:sldMk cId="3221683090" sldId="702"/>
            <ac:spMk id="25" creationId="{72201D77-3664-4999-BF7C-C9E41A5DC730}"/>
          </ac:spMkLst>
        </pc:spChg>
        <pc:spChg chg="mod">
          <ac:chgData name="shardek@zoomessence.com" userId="4068dd61-5afa-45c2-9925-6b92671e39e3" providerId="ADAL" clId="{1DB7814B-3F16-44CD-8F0F-AB6BAF8A8362}" dt="2020-04-02T18:57:11.053" v="775" actId="20577"/>
          <ac:spMkLst>
            <pc:docMk/>
            <pc:sldMk cId="3221683090" sldId="702"/>
            <ac:spMk id="26" creationId="{1669D0BD-A9E0-4FE7-9405-2C140981BBFD}"/>
          </ac:spMkLst>
        </pc:spChg>
        <pc:spChg chg="mod">
          <ac:chgData name="shardek@zoomessence.com" userId="4068dd61-5afa-45c2-9925-6b92671e39e3" providerId="ADAL" clId="{1DB7814B-3F16-44CD-8F0F-AB6BAF8A8362}" dt="2020-04-02T18:56:39.467" v="712" actId="1037"/>
          <ac:spMkLst>
            <pc:docMk/>
            <pc:sldMk cId="3221683090" sldId="702"/>
            <ac:spMk id="27" creationId="{A1EB5B91-9A02-45A5-9882-ADFE08D440B5}"/>
          </ac:spMkLst>
        </pc:spChg>
        <pc:spChg chg="mod">
          <ac:chgData name="shardek@zoomessence.com" userId="4068dd61-5afa-45c2-9925-6b92671e39e3" providerId="ADAL" clId="{1DB7814B-3F16-44CD-8F0F-AB6BAF8A8362}" dt="2020-04-02T18:57:07.652" v="764" actId="20577"/>
          <ac:spMkLst>
            <pc:docMk/>
            <pc:sldMk cId="3221683090" sldId="702"/>
            <ac:spMk id="28" creationId="{6A8610E2-D184-4C96-9766-36222A6F3940}"/>
          </ac:spMkLst>
        </pc:spChg>
        <pc:spChg chg="del">
          <ac:chgData name="shardek@zoomessence.com" userId="4068dd61-5afa-45c2-9925-6b92671e39e3" providerId="ADAL" clId="{1DB7814B-3F16-44CD-8F0F-AB6BAF8A8362}" dt="2020-04-02T18:56:18.160" v="571" actId="478"/>
          <ac:spMkLst>
            <pc:docMk/>
            <pc:sldMk cId="3221683090" sldId="702"/>
            <ac:spMk id="29" creationId="{6F325989-4B9F-4309-9902-B5CC68E4FCE9}"/>
          </ac:spMkLst>
        </pc:spChg>
        <pc:spChg chg="del">
          <ac:chgData name="shardek@zoomessence.com" userId="4068dd61-5afa-45c2-9925-6b92671e39e3" providerId="ADAL" clId="{1DB7814B-3F16-44CD-8F0F-AB6BAF8A8362}" dt="2020-04-02T18:56:12.829" v="569" actId="478"/>
          <ac:spMkLst>
            <pc:docMk/>
            <pc:sldMk cId="3221683090" sldId="702"/>
            <ac:spMk id="30" creationId="{8ACDF7F2-A0CA-45A3-905D-1984B4497A48}"/>
          </ac:spMkLst>
        </pc:spChg>
        <pc:spChg chg="mod">
          <ac:chgData name="shardek@zoomessence.com" userId="4068dd61-5afa-45c2-9925-6b92671e39e3" providerId="ADAL" clId="{1DB7814B-3F16-44CD-8F0F-AB6BAF8A8362}" dt="2020-04-02T18:56:26.813" v="652" actId="1037"/>
          <ac:spMkLst>
            <pc:docMk/>
            <pc:sldMk cId="3221683090" sldId="702"/>
            <ac:spMk id="31" creationId="{4D9952DA-1050-4246-AF5A-F80658A0D820}"/>
          </ac:spMkLst>
        </pc:spChg>
        <pc:spChg chg="mod">
          <ac:chgData name="shardek@zoomessence.com" userId="4068dd61-5afa-45c2-9925-6b92671e39e3" providerId="ADAL" clId="{1DB7814B-3F16-44CD-8F0F-AB6BAF8A8362}" dt="2020-04-02T18:56:43.667" v="732" actId="1037"/>
          <ac:spMkLst>
            <pc:docMk/>
            <pc:sldMk cId="3221683090" sldId="702"/>
            <ac:spMk id="32" creationId="{FC9868BD-140D-44FC-9486-3C86A549B843}"/>
          </ac:spMkLst>
        </pc:spChg>
      </pc:sldChg>
    </pc:docChg>
  </pc:docChgLst>
  <pc:docChgLst>
    <pc:chgData name="Jeff Stopa" userId="S::jstopa@zoomessence.com::bc658842-b24b-41d6-814e-1ad75ef99a38" providerId="AD" clId="Web-{4F41E07B-84C2-405A-80E8-04C59C42C3A7}"/>
    <pc:docChg chg="modSld">
      <pc:chgData name="Jeff Stopa" userId="S::jstopa@zoomessence.com::bc658842-b24b-41d6-814e-1ad75ef99a38" providerId="AD" clId="Web-{4F41E07B-84C2-405A-80E8-04C59C42C3A7}" dt="2020-04-05T16:34:46.466" v="9"/>
      <pc:docMkLst>
        <pc:docMk/>
      </pc:docMkLst>
      <pc:sldChg chg="modSp">
        <pc:chgData name="Jeff Stopa" userId="S::jstopa@zoomessence.com::bc658842-b24b-41d6-814e-1ad75ef99a38" providerId="AD" clId="Web-{4F41E07B-84C2-405A-80E8-04C59C42C3A7}" dt="2020-04-05T16:34:46.466" v="9"/>
        <pc:sldMkLst>
          <pc:docMk/>
          <pc:sldMk cId="263654794" sldId="691"/>
        </pc:sldMkLst>
        <pc:graphicFrameChg chg="mod modGraphic">
          <ac:chgData name="Jeff Stopa" userId="S::jstopa@zoomessence.com::bc658842-b24b-41d6-814e-1ad75ef99a38" providerId="AD" clId="Web-{4F41E07B-84C2-405A-80E8-04C59C42C3A7}" dt="2020-04-05T16:34:46.466" v="9"/>
          <ac:graphicFrameMkLst>
            <pc:docMk/>
            <pc:sldMk cId="263654794" sldId="691"/>
            <ac:graphicFrameMk id="12" creationId="{F61A415A-6404-4C23-94A8-8E19A20E54F4}"/>
          </ac:graphicFrameMkLst>
        </pc:graphicFrameChg>
      </pc:sldChg>
    </pc:docChg>
  </pc:docChgLst>
  <pc:docChgLst>
    <pc:chgData name="Danielle Lunnemann" userId="S::dlunnemann@zoomessence.com::245345bb-4bb9-4eb0-974e-42f04ccf1969" providerId="AD" clId="Web-{26AF008F-2E81-4362-B844-B5F4D205084C}"/>
    <pc:docChg chg="delSld modSld">
      <pc:chgData name="Danielle Lunnemann" userId="S::dlunnemann@zoomessence.com::245345bb-4bb9-4eb0-974e-42f04ccf1969" providerId="AD" clId="Web-{26AF008F-2E81-4362-B844-B5F4D205084C}" dt="2020-04-02T19:58:28.511" v="153"/>
      <pc:docMkLst>
        <pc:docMk/>
      </pc:docMkLst>
      <pc:sldChg chg="modSp">
        <pc:chgData name="Danielle Lunnemann" userId="S::dlunnemann@zoomessence.com::245345bb-4bb9-4eb0-974e-42f04ccf1969" providerId="AD" clId="Web-{26AF008F-2E81-4362-B844-B5F4D205084C}" dt="2020-04-02T19:58:28.511" v="153"/>
        <pc:sldMkLst>
          <pc:docMk/>
          <pc:sldMk cId="263654794" sldId="691"/>
        </pc:sldMkLst>
        <pc:graphicFrameChg chg="mod modGraphic">
          <ac:chgData name="Danielle Lunnemann" userId="S::dlunnemann@zoomessence.com::245345bb-4bb9-4eb0-974e-42f04ccf1969" providerId="AD" clId="Web-{26AF008F-2E81-4362-B844-B5F4D205084C}" dt="2020-04-02T19:57:14.698" v="15"/>
          <ac:graphicFrameMkLst>
            <pc:docMk/>
            <pc:sldMk cId="263654794" sldId="691"/>
            <ac:graphicFrameMk id="9" creationId="{2CD16803-61DB-4167-B717-AA5A71BE674B}"/>
          </ac:graphicFrameMkLst>
        </pc:graphicFrameChg>
        <pc:graphicFrameChg chg="mod modGraphic">
          <ac:chgData name="Danielle Lunnemann" userId="S::dlunnemann@zoomessence.com::245345bb-4bb9-4eb0-974e-42f04ccf1969" providerId="AD" clId="Web-{26AF008F-2E81-4362-B844-B5F4D205084C}" dt="2020-04-02T19:58:28.511" v="153"/>
          <ac:graphicFrameMkLst>
            <pc:docMk/>
            <pc:sldMk cId="263654794" sldId="691"/>
            <ac:graphicFrameMk id="12" creationId="{F61A415A-6404-4C23-94A8-8E19A20E54F4}"/>
          </ac:graphicFrameMkLst>
        </pc:graphicFrameChg>
      </pc:sldChg>
      <pc:sldChg chg="del">
        <pc:chgData name="Danielle Lunnemann" userId="S::dlunnemann@zoomessence.com::245345bb-4bb9-4eb0-974e-42f04ccf1969" providerId="AD" clId="Web-{26AF008F-2E81-4362-B844-B5F4D205084C}" dt="2020-04-02T19:56:46.308" v="0"/>
        <pc:sldMkLst>
          <pc:docMk/>
          <pc:sldMk cId="3152734502" sldId="700"/>
        </pc:sldMkLst>
      </pc:sldChg>
    </pc:docChg>
  </pc:docChgLst>
  <pc:docChgLst>
    <pc:chgData name="Danielle Lunnemann" userId="S::dlunnemann@zoomessence.com::245345bb-4bb9-4eb0-974e-42f04ccf1969" providerId="AD" clId="Web-{FAC4522E-059F-47F9-A40E-97C9DA243FE0}"/>
    <pc:docChg chg="modSld">
      <pc:chgData name="Danielle Lunnemann" userId="S::dlunnemann@zoomessence.com::245345bb-4bb9-4eb0-974e-42f04ccf1969" providerId="AD" clId="Web-{FAC4522E-059F-47F9-A40E-97C9DA243FE0}" dt="2020-04-03T19:02:57.494" v="323"/>
      <pc:docMkLst>
        <pc:docMk/>
      </pc:docMkLst>
      <pc:sldChg chg="modSp">
        <pc:chgData name="Danielle Lunnemann" userId="S::dlunnemann@zoomessence.com::245345bb-4bb9-4eb0-974e-42f04ccf1969" providerId="AD" clId="Web-{FAC4522E-059F-47F9-A40E-97C9DA243FE0}" dt="2020-04-03T19:02:57.494" v="323"/>
        <pc:sldMkLst>
          <pc:docMk/>
          <pc:sldMk cId="263654794" sldId="691"/>
        </pc:sldMkLst>
        <pc:graphicFrameChg chg="mod modGraphic">
          <ac:chgData name="Danielle Lunnemann" userId="S::dlunnemann@zoomessence.com::245345bb-4bb9-4eb0-974e-42f04ccf1969" providerId="AD" clId="Web-{FAC4522E-059F-47F9-A40E-97C9DA243FE0}" dt="2020-04-03T19:02:57.494" v="323"/>
          <ac:graphicFrameMkLst>
            <pc:docMk/>
            <pc:sldMk cId="263654794" sldId="691"/>
            <ac:graphicFrameMk id="9" creationId="{2CD16803-61DB-4167-B717-AA5A71BE674B}"/>
          </ac:graphicFrameMkLst>
        </pc:graphicFrameChg>
      </pc:sldChg>
      <pc:sldChg chg="addSp modSp">
        <pc:chgData name="Danielle Lunnemann" userId="S::dlunnemann@zoomessence.com::245345bb-4bb9-4eb0-974e-42f04ccf1969" providerId="AD" clId="Web-{FAC4522E-059F-47F9-A40E-97C9DA243FE0}" dt="2020-04-03T18:55:46.212" v="101" actId="1076"/>
        <pc:sldMkLst>
          <pc:docMk/>
          <pc:sldMk cId="2250746994" sldId="697"/>
        </pc:sldMkLst>
        <pc:spChg chg="add mod">
          <ac:chgData name="Danielle Lunnemann" userId="S::dlunnemann@zoomessence.com::245345bb-4bb9-4eb0-974e-42f04ccf1969" providerId="AD" clId="Web-{FAC4522E-059F-47F9-A40E-97C9DA243FE0}" dt="2020-04-03T18:52:21.619" v="12" actId="1076"/>
          <ac:spMkLst>
            <pc:docMk/>
            <pc:sldMk cId="2250746994" sldId="697"/>
            <ac:spMk id="15" creationId="{09F4594E-F327-4C35-997F-9EA37DB82A85}"/>
          </ac:spMkLst>
        </pc:spChg>
        <pc:spChg chg="add mod">
          <ac:chgData name="Danielle Lunnemann" userId="S::dlunnemann@zoomessence.com::245345bb-4bb9-4eb0-974e-42f04ccf1969" providerId="AD" clId="Web-{FAC4522E-059F-47F9-A40E-97C9DA243FE0}" dt="2020-04-03T18:52:21.619" v="13" actId="1076"/>
          <ac:spMkLst>
            <pc:docMk/>
            <pc:sldMk cId="2250746994" sldId="697"/>
            <ac:spMk id="16" creationId="{38BE7B1B-A79E-4381-8B02-38677A394E2F}"/>
          </ac:spMkLst>
        </pc:spChg>
        <pc:spChg chg="add mod">
          <ac:chgData name="Danielle Lunnemann" userId="S::dlunnemann@zoomessence.com::245345bb-4bb9-4eb0-974e-42f04ccf1969" providerId="AD" clId="Web-{FAC4522E-059F-47F9-A40E-97C9DA243FE0}" dt="2020-04-03T18:52:21.633" v="14" actId="1076"/>
          <ac:spMkLst>
            <pc:docMk/>
            <pc:sldMk cId="2250746994" sldId="697"/>
            <ac:spMk id="18" creationId="{78B2E979-7D0C-49CA-9662-539B163E84C7}"/>
          </ac:spMkLst>
        </pc:spChg>
        <pc:spChg chg="mod">
          <ac:chgData name="Danielle Lunnemann" userId="S::dlunnemann@zoomessence.com::245345bb-4bb9-4eb0-974e-42f04ccf1969" providerId="AD" clId="Web-{FAC4522E-059F-47F9-A40E-97C9DA243FE0}" dt="2020-04-03T18:52:51.602" v="17" actId="1076"/>
          <ac:spMkLst>
            <pc:docMk/>
            <pc:sldMk cId="2250746994" sldId="697"/>
            <ac:spMk id="24" creationId="{A1FB0125-342F-4887-9ECB-EA3D5E39BA88}"/>
          </ac:spMkLst>
        </pc:spChg>
        <pc:spChg chg="mod">
          <ac:chgData name="Danielle Lunnemann" userId="S::dlunnemann@zoomessence.com::245345bb-4bb9-4eb0-974e-42f04ccf1969" providerId="AD" clId="Web-{FAC4522E-059F-47F9-A40E-97C9DA243FE0}" dt="2020-04-03T18:55:37.305" v="96" actId="1076"/>
          <ac:spMkLst>
            <pc:docMk/>
            <pc:sldMk cId="2250746994" sldId="697"/>
            <ac:spMk id="25" creationId="{72201D77-3664-4999-BF7C-C9E41A5DC730}"/>
          </ac:spMkLst>
        </pc:spChg>
        <pc:spChg chg="mod">
          <ac:chgData name="Danielle Lunnemann" userId="S::dlunnemann@zoomessence.com::245345bb-4bb9-4eb0-974e-42f04ccf1969" providerId="AD" clId="Web-{FAC4522E-059F-47F9-A40E-97C9DA243FE0}" dt="2020-04-03T18:55:37.305" v="97" actId="1076"/>
          <ac:spMkLst>
            <pc:docMk/>
            <pc:sldMk cId="2250746994" sldId="697"/>
            <ac:spMk id="26" creationId="{1669D0BD-A9E0-4FE7-9405-2C140981BBFD}"/>
          </ac:spMkLst>
        </pc:spChg>
        <pc:spChg chg="mod">
          <ac:chgData name="Danielle Lunnemann" userId="S::dlunnemann@zoomessence.com::245345bb-4bb9-4eb0-974e-42f04ccf1969" providerId="AD" clId="Web-{FAC4522E-059F-47F9-A40E-97C9DA243FE0}" dt="2020-04-03T18:55:46.180" v="99" actId="1076"/>
          <ac:spMkLst>
            <pc:docMk/>
            <pc:sldMk cId="2250746994" sldId="697"/>
            <ac:spMk id="27" creationId="{A1EB5B91-9A02-45A5-9882-ADFE08D440B5}"/>
          </ac:spMkLst>
        </pc:spChg>
        <pc:spChg chg="mod">
          <ac:chgData name="Danielle Lunnemann" userId="S::dlunnemann@zoomessence.com::245345bb-4bb9-4eb0-974e-42f04ccf1969" providerId="AD" clId="Web-{FAC4522E-059F-47F9-A40E-97C9DA243FE0}" dt="2020-04-03T18:55:46.196" v="100" actId="1076"/>
          <ac:spMkLst>
            <pc:docMk/>
            <pc:sldMk cId="2250746994" sldId="697"/>
            <ac:spMk id="28" creationId="{6A8610E2-D184-4C96-9766-36222A6F3940}"/>
          </ac:spMkLst>
        </pc:spChg>
        <pc:spChg chg="mod">
          <ac:chgData name="Danielle Lunnemann" userId="S::dlunnemann@zoomessence.com::245345bb-4bb9-4eb0-974e-42f04ccf1969" providerId="AD" clId="Web-{FAC4522E-059F-47F9-A40E-97C9DA243FE0}" dt="2020-04-03T18:52:51.649" v="20" actId="1076"/>
          <ac:spMkLst>
            <pc:docMk/>
            <pc:sldMk cId="2250746994" sldId="697"/>
            <ac:spMk id="29" creationId="{6F325989-4B9F-4309-9902-B5CC68E4FCE9}"/>
          </ac:spMkLst>
        </pc:spChg>
        <pc:spChg chg="mod">
          <ac:chgData name="Danielle Lunnemann" userId="S::dlunnemann@zoomessence.com::245345bb-4bb9-4eb0-974e-42f04ccf1969" providerId="AD" clId="Web-{FAC4522E-059F-47F9-A40E-97C9DA243FE0}" dt="2020-04-03T18:52:51.664" v="21" actId="1076"/>
          <ac:spMkLst>
            <pc:docMk/>
            <pc:sldMk cId="2250746994" sldId="697"/>
            <ac:spMk id="30" creationId="{8ACDF7F2-A0CA-45A3-905D-1984B4497A48}"/>
          </ac:spMkLst>
        </pc:spChg>
        <pc:spChg chg="mod">
          <ac:chgData name="Danielle Lunnemann" userId="S::dlunnemann@zoomessence.com::245345bb-4bb9-4eb0-974e-42f04ccf1969" providerId="AD" clId="Web-{FAC4522E-059F-47F9-A40E-97C9DA243FE0}" dt="2020-04-03T18:55:46.212" v="101" actId="1076"/>
          <ac:spMkLst>
            <pc:docMk/>
            <pc:sldMk cId="2250746994" sldId="697"/>
            <ac:spMk id="31" creationId="{4D9952DA-1050-4246-AF5A-F80658A0D820}"/>
          </ac:spMkLst>
        </pc:spChg>
        <pc:spChg chg="mod">
          <ac:chgData name="Danielle Lunnemann" userId="S::dlunnemann@zoomessence.com::245345bb-4bb9-4eb0-974e-42f04ccf1969" providerId="AD" clId="Web-{FAC4522E-059F-47F9-A40E-97C9DA243FE0}" dt="2020-04-03T18:55:37.321" v="98" actId="1076"/>
          <ac:spMkLst>
            <pc:docMk/>
            <pc:sldMk cId="2250746994" sldId="697"/>
            <ac:spMk id="32" creationId="{FC9868BD-140D-44FC-9486-3C86A549B8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451389-244A-FB4E-8586-5561DD248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7520" cy="351664"/>
          </a:xfrm>
          <a:prstGeom prst="rect">
            <a:avLst/>
          </a:prstGeom>
        </p:spPr>
        <p:txBody>
          <a:bodyPr vert="horz" lIns="92050" tIns="46025" rIns="92050" bIns="460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8DA71-C158-544D-B0CD-85AC06B6C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6760" y="0"/>
            <a:ext cx="4027520" cy="351664"/>
          </a:xfrm>
          <a:prstGeom prst="rect">
            <a:avLst/>
          </a:prstGeom>
        </p:spPr>
        <p:txBody>
          <a:bodyPr vert="horz" lIns="92050" tIns="46025" rIns="92050" bIns="46025" rtlCol="0"/>
          <a:lstStyle>
            <a:lvl1pPr algn="r">
              <a:defRPr sz="1200"/>
            </a:lvl1pPr>
          </a:lstStyle>
          <a:p>
            <a:fld id="{C913B607-AAFC-1C44-B092-4872508B155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8E88C-A948-A546-9C65-5C7459240D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658736"/>
            <a:ext cx="4027520" cy="351664"/>
          </a:xfrm>
          <a:prstGeom prst="rect">
            <a:avLst/>
          </a:prstGeom>
        </p:spPr>
        <p:txBody>
          <a:bodyPr vert="horz" lIns="92050" tIns="46025" rIns="92050" bIns="460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79896-2FDA-2843-8556-FBCC514A2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6760" y="6658736"/>
            <a:ext cx="4027520" cy="351664"/>
          </a:xfrm>
          <a:prstGeom prst="rect">
            <a:avLst/>
          </a:prstGeom>
        </p:spPr>
        <p:txBody>
          <a:bodyPr vert="horz" lIns="92050" tIns="46025" rIns="92050" bIns="46025" rtlCol="0" anchor="b"/>
          <a:lstStyle>
            <a:lvl1pPr algn="r">
              <a:defRPr sz="1200"/>
            </a:lvl1pPr>
          </a:lstStyle>
          <a:p>
            <a:fld id="{DE15EC74-6A5F-5B44-9024-F5F9DE32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8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1738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2" y="1"/>
            <a:ext cx="4028440" cy="351738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6582111B-3F61-D245-92E0-4D947963B3B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4713"/>
            <a:ext cx="3155950" cy="2366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1737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2" y="6658664"/>
            <a:ext cx="4028440" cy="351737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6039ABB1-387B-3649-A99B-17FF94668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4713"/>
            <a:ext cx="3155950" cy="236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ABB1-387B-3649-A99B-17FF94668E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E09-09B2-D947-80CB-BA4CB55AF71D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47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73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3593A4-390E-8145-BD13-8E1680C4B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80" y="6461877"/>
            <a:ext cx="1522451" cy="259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18E0F-31B9-9541-B412-664C13E837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057400" y="6426474"/>
            <a:ext cx="5939118" cy="282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2D4EE-CD94-E549-B543-CDCC5A04A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834" y="247205"/>
            <a:ext cx="499803" cy="6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5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79CE0-F68F-6E46-A544-C09C64993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6851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937161-D29C-BF4B-8854-05A3BCCD56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851" y="1311769"/>
            <a:ext cx="2140299" cy="285109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26E695-42A3-D345-9BF8-388A1B06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158" y="3002051"/>
            <a:ext cx="7886700" cy="1325563"/>
          </a:xfrm>
        </p:spPr>
        <p:txBody>
          <a:bodyPr>
            <a:normAutofit/>
          </a:bodyPr>
          <a:lstStyle>
            <a:lvl1pPr>
              <a:defRPr sz="293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8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534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292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65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65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192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63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80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BE5F-3D00-254D-B7C6-42E28BFF09D8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66" r:id="rId12"/>
    <p:sldLayoutId id="21474836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4D36A5-81E8-CC48-B3CB-FEC529FA463D}"/>
              </a:ext>
            </a:extLst>
          </p:cNvPr>
          <p:cNvSpPr txBox="1"/>
          <p:nvPr/>
        </p:nvSpPr>
        <p:spPr>
          <a:xfrm>
            <a:off x="4175620" y="5234419"/>
            <a:ext cx="4070499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06"/>
            <a:r>
              <a:rPr lang="en-US" sz="2118" b="1">
                <a:latin typeface="Gill Sans MT" panose="020B0502020104020203" pitchFamily="34" charset="0"/>
              </a:rPr>
              <a:t>April 1, 2020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B0277C-FE1B-1A4E-BF02-53734A7DDCA5}"/>
              </a:ext>
            </a:extLst>
          </p:cNvPr>
          <p:cNvCxnSpPr>
            <a:cxnSpLocks/>
          </p:cNvCxnSpPr>
          <p:nvPr/>
        </p:nvCxnSpPr>
        <p:spPr>
          <a:xfrm>
            <a:off x="4137955" y="3428854"/>
            <a:ext cx="476959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F75F3D-28A2-5446-8BD4-D01779FE76E3}"/>
              </a:ext>
            </a:extLst>
          </p:cNvPr>
          <p:cNvGrpSpPr/>
          <p:nvPr/>
        </p:nvGrpSpPr>
        <p:grpSpPr>
          <a:xfrm>
            <a:off x="257525" y="6391471"/>
            <a:ext cx="8639941" cy="262932"/>
            <a:chOff x="6599688" y="11866333"/>
            <a:chExt cx="19029888" cy="6531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D74918-9D99-5549-B4E4-1DB4AEA93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2" t="-9176" r="35487" b="-4284"/>
            <a:stretch/>
          </p:blipFill>
          <p:spPr>
            <a:xfrm>
              <a:off x="6599688" y="11866333"/>
              <a:ext cx="12548858" cy="6531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1FCF1B3-E098-254B-9396-50ACF1431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1" t="-9176" r="64235" b="-4284"/>
            <a:stretch/>
          </p:blipFill>
          <p:spPr>
            <a:xfrm>
              <a:off x="19214487" y="11866333"/>
              <a:ext cx="6415089" cy="65316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BB5947-4BE9-4908-AFDA-F52F99542149}"/>
              </a:ext>
            </a:extLst>
          </p:cNvPr>
          <p:cNvSpPr txBox="1"/>
          <p:nvPr/>
        </p:nvSpPr>
        <p:spPr>
          <a:xfrm>
            <a:off x="3835457" y="3633625"/>
            <a:ext cx="5374592" cy="139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36">
                <a:latin typeface="Gill Sans MT" panose="020B0502020104020203" pitchFamily="34" charset="0"/>
              </a:rPr>
              <a:t>The Future of Flavors in Bakery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F40102-0FAD-F44B-9737-88EBD4E020AB}"/>
              </a:ext>
            </a:extLst>
          </p:cNvPr>
          <p:cNvCxnSpPr>
            <a:cxnSpLocks/>
          </p:cNvCxnSpPr>
          <p:nvPr/>
        </p:nvCxnSpPr>
        <p:spPr>
          <a:xfrm>
            <a:off x="4127870" y="974910"/>
            <a:ext cx="10085" cy="4908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20A3024-72EF-4C82-A307-9EB40D9D7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6" y="1160002"/>
            <a:ext cx="2978607" cy="19049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B5AFAE-6D92-47F3-913B-B6891B1C3E1A}"/>
              </a:ext>
            </a:extLst>
          </p:cNvPr>
          <p:cNvSpPr txBox="1"/>
          <p:nvPr/>
        </p:nvSpPr>
        <p:spPr>
          <a:xfrm>
            <a:off x="4458908" y="1414453"/>
            <a:ext cx="4020075" cy="139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36" b="1">
                <a:solidFill>
                  <a:srgbClr val="FF0000"/>
                </a:solidFill>
              </a:rPr>
              <a:t>[insert customer logo]</a:t>
            </a:r>
          </a:p>
        </p:txBody>
      </p:sp>
    </p:spTree>
    <p:extLst>
      <p:ext uri="{BB962C8B-B14F-4D97-AF65-F5344CB8AC3E}">
        <p14:creationId xmlns:p14="http://schemas.microsoft.com/office/powerpoint/2010/main" val="194088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Natural Flavor Technology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FB0125-342F-4887-9ECB-EA3D5E39BA88}"/>
              </a:ext>
            </a:extLst>
          </p:cNvPr>
          <p:cNvSpPr/>
          <p:nvPr/>
        </p:nvSpPr>
        <p:spPr>
          <a:xfrm>
            <a:off x="928928" y="2999016"/>
            <a:ext cx="1107269" cy="10396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201D77-3664-4999-BF7C-C9E41A5DC730}"/>
              </a:ext>
            </a:extLst>
          </p:cNvPr>
          <p:cNvSpPr/>
          <p:nvPr/>
        </p:nvSpPr>
        <p:spPr>
          <a:xfrm>
            <a:off x="3723045" y="2999016"/>
            <a:ext cx="1107269" cy="10396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9D0BD-A9E0-4FE7-9405-2C140981BBFD}"/>
              </a:ext>
            </a:extLst>
          </p:cNvPr>
          <p:cNvSpPr txBox="1"/>
          <p:nvPr/>
        </p:nvSpPr>
        <p:spPr>
          <a:xfrm>
            <a:off x="6138038" y="1689689"/>
            <a:ext cx="1806643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Vanilla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Cookie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EB5B91-9A02-45A5-9882-ADFE08D440B5}"/>
              </a:ext>
            </a:extLst>
          </p:cNvPr>
          <p:cNvSpPr/>
          <p:nvPr/>
        </p:nvSpPr>
        <p:spPr>
          <a:xfrm>
            <a:off x="6487724" y="2982585"/>
            <a:ext cx="1107269" cy="10411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8610E2-D184-4C96-9766-36222A6F3940}"/>
              </a:ext>
            </a:extLst>
          </p:cNvPr>
          <p:cNvSpPr txBox="1"/>
          <p:nvPr/>
        </p:nvSpPr>
        <p:spPr>
          <a:xfrm>
            <a:off x="3264344" y="1689690"/>
            <a:ext cx="2024673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Lemon</a:t>
            </a:r>
            <a:endParaRPr lang="en-US" sz="2400" b="1">
              <a:latin typeface="Gill Sans MT" panose="020B0502020104020203" pitchFamily="34" charset="0"/>
            </a:endParaRPr>
          </a:p>
          <a:p>
            <a:pPr algn="ctr" defTabSz="754485"/>
            <a:r>
              <a:rPr lang="en-US" sz="1450">
                <a:latin typeface="Gill Sans MT"/>
              </a:rPr>
              <a:t>Cookie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325989-4B9F-4309-9902-B5CC68E4FCE9}"/>
              </a:ext>
            </a:extLst>
          </p:cNvPr>
          <p:cNvSpPr txBox="1"/>
          <p:nvPr/>
        </p:nvSpPr>
        <p:spPr>
          <a:xfrm>
            <a:off x="549804" y="1689691"/>
            <a:ext cx="1865519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Blueberry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Cookie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CDF7F2-A0CA-45A3-905D-1984B4497A48}"/>
              </a:ext>
            </a:extLst>
          </p:cNvPr>
          <p:cNvSpPr txBox="1"/>
          <p:nvPr/>
        </p:nvSpPr>
        <p:spPr>
          <a:xfrm>
            <a:off x="470225" y="4667080"/>
            <a:ext cx="20246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Blueberry 0.20%</a:t>
            </a:r>
          </a:p>
          <a:p>
            <a:pPr algn="ctr"/>
            <a:r>
              <a:rPr lang="en-US" sz="1400">
                <a:latin typeface="Gill Sans MT"/>
              </a:rPr>
              <a:t>Jammy, Floral, Fresh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9952DA-1050-4246-AF5A-F80658A0D820}"/>
              </a:ext>
            </a:extLst>
          </p:cNvPr>
          <p:cNvSpPr txBox="1"/>
          <p:nvPr/>
        </p:nvSpPr>
        <p:spPr>
          <a:xfrm>
            <a:off x="3335586" y="4667080"/>
            <a:ext cx="2024673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latin typeface="Gill Sans MT"/>
              </a:rPr>
              <a:t>Natural Lemon 0.20%</a:t>
            </a:r>
          </a:p>
          <a:p>
            <a:pPr algn="ctr"/>
            <a:r>
              <a:rPr lang="en-US" sz="1400" dirty="0">
                <a:latin typeface="Gill Sans MT"/>
              </a:rPr>
              <a:t>Juicy, Green, Fresh Squeezed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9868BD-140D-44FC-9486-3C86A549B843}"/>
              </a:ext>
            </a:extLst>
          </p:cNvPr>
          <p:cNvSpPr txBox="1"/>
          <p:nvPr/>
        </p:nvSpPr>
        <p:spPr>
          <a:xfrm>
            <a:off x="6029021" y="4667080"/>
            <a:ext cx="2024673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latin typeface="Gill Sans MT"/>
              </a:rPr>
              <a:t>Natural Vanilla  0.25%</a:t>
            </a:r>
          </a:p>
          <a:p>
            <a:pPr algn="ctr"/>
            <a:r>
              <a:rPr lang="en-US" sz="1400" dirty="0">
                <a:latin typeface="Gill Sans MT"/>
              </a:rPr>
              <a:t>Brown Buttery, Sweet, Dark</a:t>
            </a:r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9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Natural Flavor Technology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FB0125-342F-4887-9ECB-EA3D5E39BA88}"/>
              </a:ext>
            </a:extLst>
          </p:cNvPr>
          <p:cNvSpPr/>
          <p:nvPr/>
        </p:nvSpPr>
        <p:spPr>
          <a:xfrm>
            <a:off x="685928" y="2999016"/>
            <a:ext cx="1107269" cy="10396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201D77-3664-4999-BF7C-C9E41A5DC730}"/>
              </a:ext>
            </a:extLst>
          </p:cNvPr>
          <p:cNvSpPr/>
          <p:nvPr/>
        </p:nvSpPr>
        <p:spPr>
          <a:xfrm>
            <a:off x="2769045" y="2999016"/>
            <a:ext cx="1107269" cy="10396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9D0BD-A9E0-4FE7-9405-2C140981BBFD}"/>
              </a:ext>
            </a:extLst>
          </p:cNvPr>
          <p:cNvSpPr txBox="1"/>
          <p:nvPr/>
        </p:nvSpPr>
        <p:spPr>
          <a:xfrm>
            <a:off x="2475038" y="1689689"/>
            <a:ext cx="1806643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Whipped Cream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Cookie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EB5B91-9A02-45A5-9882-ADFE08D440B5}"/>
              </a:ext>
            </a:extLst>
          </p:cNvPr>
          <p:cNvSpPr/>
          <p:nvPr/>
        </p:nvSpPr>
        <p:spPr>
          <a:xfrm>
            <a:off x="5182724" y="3000585"/>
            <a:ext cx="1107269" cy="10411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8610E2-D184-4C96-9766-36222A6F3940}"/>
              </a:ext>
            </a:extLst>
          </p:cNvPr>
          <p:cNvSpPr txBox="1"/>
          <p:nvPr/>
        </p:nvSpPr>
        <p:spPr>
          <a:xfrm>
            <a:off x="4560321" y="1707689"/>
            <a:ext cx="2474719" cy="684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Salted Caramel</a:t>
            </a:r>
            <a:endParaRPr lang="en-US" sz="2400" b="1">
              <a:latin typeface="Gill Sans MT" panose="020B0502020104020203" pitchFamily="34" charset="0"/>
            </a:endParaRPr>
          </a:p>
          <a:p>
            <a:pPr algn="ctr" defTabSz="754485"/>
            <a:r>
              <a:rPr lang="en-US" sz="1450">
                <a:latin typeface="Gill Sans MT"/>
              </a:rPr>
              <a:t>Cookie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325989-4B9F-4309-9902-B5CC68E4FCE9}"/>
              </a:ext>
            </a:extLst>
          </p:cNvPr>
          <p:cNvSpPr txBox="1"/>
          <p:nvPr/>
        </p:nvSpPr>
        <p:spPr>
          <a:xfrm>
            <a:off x="306804" y="1689691"/>
            <a:ext cx="1865519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Butter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Cookie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CDF7F2-A0CA-45A3-905D-1984B4497A48}"/>
              </a:ext>
            </a:extLst>
          </p:cNvPr>
          <p:cNvSpPr txBox="1"/>
          <p:nvPr/>
        </p:nvSpPr>
        <p:spPr>
          <a:xfrm>
            <a:off x="227225" y="4667080"/>
            <a:ext cx="20246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latin typeface="Gill Sans MT"/>
              </a:rPr>
              <a:t>Natural Butter 0.75%</a:t>
            </a:r>
          </a:p>
          <a:p>
            <a:pPr algn="ctr"/>
            <a:r>
              <a:rPr lang="en-US" sz="1400" dirty="0">
                <a:latin typeface="Gill Sans MT"/>
              </a:rPr>
              <a:t>Fatty, Creamy, Dairy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9952DA-1050-4246-AF5A-F80658A0D820}"/>
              </a:ext>
            </a:extLst>
          </p:cNvPr>
          <p:cNvSpPr txBox="1"/>
          <p:nvPr/>
        </p:nvSpPr>
        <p:spPr>
          <a:xfrm>
            <a:off x="4443321" y="4685080"/>
            <a:ext cx="247471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Salted Caramel 0.40%</a:t>
            </a:r>
          </a:p>
          <a:p>
            <a:pPr algn="ctr"/>
            <a:r>
              <a:rPr lang="en-US" sz="1400">
                <a:latin typeface="Gill Sans MT"/>
              </a:rPr>
              <a:t>Sweet Brown, Cooked, Buttery</a:t>
            </a:r>
            <a:endParaRPr lang="en-US" sz="1400">
              <a:latin typeface="Gill Sans MT" panose="020B05020201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9868BD-140D-44FC-9486-3C86A549B843}"/>
              </a:ext>
            </a:extLst>
          </p:cNvPr>
          <p:cNvSpPr txBox="1"/>
          <p:nvPr/>
        </p:nvSpPr>
        <p:spPr>
          <a:xfrm>
            <a:off x="2312021" y="4640080"/>
            <a:ext cx="2024673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Whipped Cream 0.75%</a:t>
            </a:r>
          </a:p>
          <a:p>
            <a:pPr algn="ctr"/>
            <a:r>
              <a:rPr lang="en-US" sz="1400">
                <a:latin typeface="Gill Sans MT"/>
              </a:rPr>
              <a:t>Creamy, Fatty, Dairy</a:t>
            </a:r>
            <a:endParaRPr lang="en-US" sz="1400"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4594E-F327-4C35-997F-9EA37DB82A85}"/>
              </a:ext>
            </a:extLst>
          </p:cNvPr>
          <p:cNvSpPr txBox="1"/>
          <p:nvPr/>
        </p:nvSpPr>
        <p:spPr>
          <a:xfrm>
            <a:off x="7092037" y="1716688"/>
            <a:ext cx="1806643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Coffee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Cookie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BE7B1B-A79E-4381-8B02-38677A394E2F}"/>
              </a:ext>
            </a:extLst>
          </p:cNvPr>
          <p:cNvSpPr/>
          <p:nvPr/>
        </p:nvSpPr>
        <p:spPr>
          <a:xfrm>
            <a:off x="7441723" y="3009584"/>
            <a:ext cx="1107269" cy="10411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2E979-7D0C-49CA-9662-539B163E84C7}"/>
              </a:ext>
            </a:extLst>
          </p:cNvPr>
          <p:cNvSpPr txBox="1"/>
          <p:nvPr/>
        </p:nvSpPr>
        <p:spPr>
          <a:xfrm>
            <a:off x="6983020" y="4694079"/>
            <a:ext cx="20246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Coffee  0.20%</a:t>
            </a:r>
          </a:p>
          <a:p>
            <a:pPr algn="ctr"/>
            <a:r>
              <a:rPr lang="en-US" sz="1400">
                <a:latin typeface="Gill Sans MT"/>
              </a:rPr>
              <a:t>Brown, Dark Roast</a:t>
            </a:r>
            <a:endParaRPr lang="en-US" sz="140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4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Natural Flavor Technology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FB0125-342F-4887-9ECB-EA3D5E39BA88}"/>
              </a:ext>
            </a:extLst>
          </p:cNvPr>
          <p:cNvSpPr/>
          <p:nvPr/>
        </p:nvSpPr>
        <p:spPr>
          <a:xfrm>
            <a:off x="928928" y="2999016"/>
            <a:ext cx="1107269" cy="10396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201D77-3664-4999-BF7C-C9E41A5DC730}"/>
              </a:ext>
            </a:extLst>
          </p:cNvPr>
          <p:cNvSpPr/>
          <p:nvPr/>
        </p:nvSpPr>
        <p:spPr>
          <a:xfrm>
            <a:off x="3723045" y="2999016"/>
            <a:ext cx="1107269" cy="10396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9D0BD-A9E0-4FE7-9405-2C140981BBFD}"/>
              </a:ext>
            </a:extLst>
          </p:cNvPr>
          <p:cNvSpPr txBox="1"/>
          <p:nvPr/>
        </p:nvSpPr>
        <p:spPr>
          <a:xfrm>
            <a:off x="6138038" y="1689689"/>
            <a:ext cx="1806643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Vanilla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Icing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EB5B91-9A02-45A5-9882-ADFE08D440B5}"/>
              </a:ext>
            </a:extLst>
          </p:cNvPr>
          <p:cNvSpPr/>
          <p:nvPr/>
        </p:nvSpPr>
        <p:spPr>
          <a:xfrm>
            <a:off x="6487724" y="2982585"/>
            <a:ext cx="1107269" cy="10411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8610E2-D184-4C96-9766-36222A6F3940}"/>
              </a:ext>
            </a:extLst>
          </p:cNvPr>
          <p:cNvSpPr txBox="1"/>
          <p:nvPr/>
        </p:nvSpPr>
        <p:spPr>
          <a:xfrm>
            <a:off x="3264344" y="1689690"/>
            <a:ext cx="2024673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Lemon</a:t>
            </a:r>
            <a:endParaRPr lang="en-US" sz="2400" b="1">
              <a:latin typeface="Gill Sans MT" panose="020B0502020104020203" pitchFamily="34" charset="0"/>
            </a:endParaRPr>
          </a:p>
          <a:p>
            <a:pPr algn="ctr" defTabSz="754485"/>
            <a:r>
              <a:rPr lang="en-US" sz="1450">
                <a:latin typeface="Gill Sans MT"/>
              </a:rPr>
              <a:t>Icing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325989-4B9F-4309-9902-B5CC68E4FCE9}"/>
              </a:ext>
            </a:extLst>
          </p:cNvPr>
          <p:cNvSpPr txBox="1"/>
          <p:nvPr/>
        </p:nvSpPr>
        <p:spPr>
          <a:xfrm>
            <a:off x="549804" y="1689691"/>
            <a:ext cx="1865519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Blueberry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Icing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CDF7F2-A0CA-45A3-905D-1984B4497A48}"/>
              </a:ext>
            </a:extLst>
          </p:cNvPr>
          <p:cNvSpPr txBox="1"/>
          <p:nvPr/>
        </p:nvSpPr>
        <p:spPr>
          <a:xfrm>
            <a:off x="470225" y="4667080"/>
            <a:ext cx="20246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Blueberry 0.20%</a:t>
            </a:r>
          </a:p>
          <a:p>
            <a:pPr algn="ctr"/>
            <a:r>
              <a:rPr lang="en-US" sz="1400">
                <a:latin typeface="Gill Sans MT"/>
              </a:rPr>
              <a:t>Ripe, Floral, Fruity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9952DA-1050-4246-AF5A-F80658A0D820}"/>
              </a:ext>
            </a:extLst>
          </p:cNvPr>
          <p:cNvSpPr txBox="1"/>
          <p:nvPr/>
        </p:nvSpPr>
        <p:spPr>
          <a:xfrm>
            <a:off x="3335586" y="4667080"/>
            <a:ext cx="20246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latin typeface="Gill Sans MT"/>
              </a:rPr>
              <a:t>Natural Lemon 0.40%</a:t>
            </a:r>
          </a:p>
          <a:p>
            <a:pPr algn="ctr"/>
            <a:r>
              <a:rPr lang="en-US" sz="1400" dirty="0">
                <a:latin typeface="Gill Sans MT"/>
              </a:rPr>
              <a:t>Juicy, Peely, Terpene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9868BD-140D-44FC-9486-3C86A549B843}"/>
              </a:ext>
            </a:extLst>
          </p:cNvPr>
          <p:cNvSpPr txBox="1"/>
          <p:nvPr/>
        </p:nvSpPr>
        <p:spPr>
          <a:xfrm>
            <a:off x="6029021" y="4667080"/>
            <a:ext cx="20246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latin typeface="Gill Sans MT"/>
              </a:rPr>
              <a:t>Natural Vanilla  0.30%</a:t>
            </a:r>
          </a:p>
          <a:p>
            <a:pPr algn="ctr"/>
            <a:r>
              <a:rPr lang="en-US" sz="1400" dirty="0">
                <a:latin typeface="Gill Sans MT"/>
              </a:rPr>
              <a:t>Brown, Creamy, Custard</a:t>
            </a:r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5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Natural Flavor Technology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FB0125-342F-4887-9ECB-EA3D5E39BA88}"/>
              </a:ext>
            </a:extLst>
          </p:cNvPr>
          <p:cNvSpPr/>
          <p:nvPr/>
        </p:nvSpPr>
        <p:spPr>
          <a:xfrm>
            <a:off x="928928" y="2999016"/>
            <a:ext cx="1107269" cy="10396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201D77-3664-4999-BF7C-C9E41A5DC730}"/>
              </a:ext>
            </a:extLst>
          </p:cNvPr>
          <p:cNvSpPr/>
          <p:nvPr/>
        </p:nvSpPr>
        <p:spPr>
          <a:xfrm>
            <a:off x="3723045" y="2999016"/>
            <a:ext cx="1107269" cy="10396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9D0BD-A9E0-4FE7-9405-2C140981BBFD}"/>
              </a:ext>
            </a:extLst>
          </p:cNvPr>
          <p:cNvSpPr txBox="1"/>
          <p:nvPr/>
        </p:nvSpPr>
        <p:spPr>
          <a:xfrm>
            <a:off x="6138038" y="1689689"/>
            <a:ext cx="1806643" cy="1054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Toasted Coconut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Icing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EB5B91-9A02-45A5-9882-ADFE08D440B5}"/>
              </a:ext>
            </a:extLst>
          </p:cNvPr>
          <p:cNvSpPr/>
          <p:nvPr/>
        </p:nvSpPr>
        <p:spPr>
          <a:xfrm>
            <a:off x="6487724" y="2982585"/>
            <a:ext cx="1107269" cy="10411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8610E2-D184-4C96-9766-36222A6F3940}"/>
              </a:ext>
            </a:extLst>
          </p:cNvPr>
          <p:cNvSpPr txBox="1"/>
          <p:nvPr/>
        </p:nvSpPr>
        <p:spPr>
          <a:xfrm>
            <a:off x="2987613" y="1689690"/>
            <a:ext cx="2583003" cy="684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Whipped Cream</a:t>
            </a:r>
            <a:endParaRPr lang="en-US" sz="2400" b="1">
              <a:latin typeface="Gill Sans MT" panose="020B0502020104020203" pitchFamily="34" charset="0"/>
            </a:endParaRPr>
          </a:p>
          <a:p>
            <a:pPr algn="ctr" defTabSz="754485"/>
            <a:r>
              <a:rPr lang="en-US" sz="1450">
                <a:latin typeface="Gill Sans MT"/>
              </a:rPr>
              <a:t>Icing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325989-4B9F-4309-9902-B5CC68E4FCE9}"/>
              </a:ext>
            </a:extLst>
          </p:cNvPr>
          <p:cNvSpPr txBox="1"/>
          <p:nvPr/>
        </p:nvSpPr>
        <p:spPr>
          <a:xfrm>
            <a:off x="549804" y="1689691"/>
            <a:ext cx="1865519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Butter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Icing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CDF7F2-A0CA-45A3-905D-1984B4497A48}"/>
              </a:ext>
            </a:extLst>
          </p:cNvPr>
          <p:cNvSpPr txBox="1"/>
          <p:nvPr/>
        </p:nvSpPr>
        <p:spPr>
          <a:xfrm>
            <a:off x="470225" y="4667080"/>
            <a:ext cx="20246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Butter 0.55%</a:t>
            </a:r>
          </a:p>
          <a:p>
            <a:pPr algn="ctr"/>
            <a:r>
              <a:rPr lang="en-US" sz="1400">
                <a:latin typeface="Gill Sans MT"/>
              </a:rPr>
              <a:t>Creamy, Sweet, Mild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9952DA-1050-4246-AF5A-F80658A0D820}"/>
              </a:ext>
            </a:extLst>
          </p:cNvPr>
          <p:cNvSpPr txBox="1"/>
          <p:nvPr/>
        </p:nvSpPr>
        <p:spPr>
          <a:xfrm>
            <a:off x="2970458" y="4667080"/>
            <a:ext cx="258300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Whipped Cream 0.75%</a:t>
            </a:r>
          </a:p>
          <a:p>
            <a:pPr algn="ctr"/>
            <a:r>
              <a:rPr lang="en-US" sz="1400">
                <a:latin typeface="Gill Sans MT"/>
              </a:rPr>
              <a:t>Creamy, Milky, Sweet</a:t>
            </a:r>
            <a:endParaRPr lang="en-US" sz="1400">
              <a:latin typeface="Gill Sans MT" panose="020B05020201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9868BD-140D-44FC-9486-3C86A549B843}"/>
              </a:ext>
            </a:extLst>
          </p:cNvPr>
          <p:cNvSpPr txBox="1"/>
          <p:nvPr/>
        </p:nvSpPr>
        <p:spPr>
          <a:xfrm>
            <a:off x="6029021" y="4667080"/>
            <a:ext cx="2024673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Coconut  0.25%</a:t>
            </a:r>
          </a:p>
          <a:p>
            <a:pPr algn="ctr"/>
            <a:r>
              <a:rPr lang="en-US" sz="1400">
                <a:latin typeface="Gill Sans MT"/>
              </a:rPr>
              <a:t>Cooked, Lactonic, Caramel</a:t>
            </a:r>
            <a:endParaRPr lang="en-US" sz="140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3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Natural Flavor Technology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201D77-3664-4999-BF7C-C9E41A5DC730}"/>
              </a:ext>
            </a:extLst>
          </p:cNvPr>
          <p:cNvSpPr/>
          <p:nvPr/>
        </p:nvSpPr>
        <p:spPr>
          <a:xfrm>
            <a:off x="1942370" y="2999016"/>
            <a:ext cx="1107269" cy="10396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9D0BD-A9E0-4FE7-9405-2C140981BBFD}"/>
              </a:ext>
            </a:extLst>
          </p:cNvPr>
          <p:cNvSpPr txBox="1"/>
          <p:nvPr/>
        </p:nvSpPr>
        <p:spPr>
          <a:xfrm>
            <a:off x="5368017" y="1689689"/>
            <a:ext cx="1806643" cy="690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Coffee</a:t>
            </a:r>
            <a:endParaRPr lang="en-US"/>
          </a:p>
          <a:p>
            <a:pPr algn="ctr" defTabSz="754485"/>
            <a:r>
              <a:rPr lang="en-US" sz="1450">
                <a:latin typeface="Gill Sans MT"/>
              </a:rPr>
              <a:t>Icing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EB5B91-9A02-45A5-9882-ADFE08D440B5}"/>
              </a:ext>
            </a:extLst>
          </p:cNvPr>
          <p:cNvSpPr/>
          <p:nvPr/>
        </p:nvSpPr>
        <p:spPr>
          <a:xfrm>
            <a:off x="5717703" y="2982585"/>
            <a:ext cx="1107269" cy="10411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485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8610E2-D184-4C96-9766-36222A6F3940}"/>
              </a:ext>
            </a:extLst>
          </p:cNvPr>
          <p:cNvSpPr txBox="1"/>
          <p:nvPr/>
        </p:nvSpPr>
        <p:spPr>
          <a:xfrm>
            <a:off x="1306769" y="1689689"/>
            <a:ext cx="2474719" cy="684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754485"/>
            <a:r>
              <a:rPr lang="en-US" sz="2400" b="1">
                <a:latin typeface="Gill Sans MT"/>
              </a:rPr>
              <a:t>Salted Caramel</a:t>
            </a:r>
            <a:endParaRPr lang="en-US" sz="2400" b="1">
              <a:latin typeface="Gill Sans MT" panose="020B0502020104020203" pitchFamily="34" charset="0"/>
            </a:endParaRPr>
          </a:p>
          <a:p>
            <a:pPr algn="ctr" defTabSz="754485"/>
            <a:r>
              <a:rPr lang="en-US" sz="1450">
                <a:latin typeface="Gill Sans MT"/>
              </a:rPr>
              <a:t>Icing</a:t>
            </a:r>
            <a:endParaRPr lang="en-US" sz="1450">
              <a:latin typeface="Gill Sans MT" panose="020B05020201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9952DA-1050-4246-AF5A-F80658A0D820}"/>
              </a:ext>
            </a:extLst>
          </p:cNvPr>
          <p:cNvSpPr txBox="1"/>
          <p:nvPr/>
        </p:nvSpPr>
        <p:spPr>
          <a:xfrm>
            <a:off x="1258646" y="4667080"/>
            <a:ext cx="247471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Salted Caramel 0.30%</a:t>
            </a:r>
          </a:p>
          <a:p>
            <a:pPr algn="ctr"/>
            <a:r>
              <a:rPr lang="en-US" sz="1400">
                <a:latin typeface="Gill Sans MT"/>
              </a:rPr>
              <a:t>Cooked Sugar, Sweet, Brown</a:t>
            </a:r>
            <a:endParaRPr lang="en-US" sz="1400">
              <a:latin typeface="Gill Sans MT" panose="020B05020201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9868BD-140D-44FC-9486-3C86A549B843}"/>
              </a:ext>
            </a:extLst>
          </p:cNvPr>
          <p:cNvSpPr txBox="1"/>
          <p:nvPr/>
        </p:nvSpPr>
        <p:spPr>
          <a:xfrm>
            <a:off x="5307125" y="4667080"/>
            <a:ext cx="2024673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>
                <a:latin typeface="Gill Sans MT"/>
              </a:rPr>
              <a:t>Natural Coffee  0.30%</a:t>
            </a:r>
          </a:p>
          <a:p>
            <a:pPr algn="ctr"/>
            <a:r>
              <a:rPr lang="en-US" sz="1400">
                <a:latin typeface="Gill Sans MT"/>
              </a:rPr>
              <a:t>Roasted, Coffee Grounds, Dark</a:t>
            </a:r>
          </a:p>
        </p:txBody>
      </p:sp>
    </p:spTree>
    <p:extLst>
      <p:ext uri="{BB962C8B-B14F-4D97-AF65-F5344CB8AC3E}">
        <p14:creationId xmlns:p14="http://schemas.microsoft.com/office/powerpoint/2010/main" val="322168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0D452-5536-6B46-B634-81DC9178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5747" y="3172"/>
            <a:ext cx="12180722" cy="68516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CB6BA-9D83-C94B-8970-1C6369F18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530" y="-177312"/>
            <a:ext cx="1620192" cy="1620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EC57F8-434F-4548-B188-4CD5688C8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3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08F59-E506-4B4C-B1AE-DB473B621FE5}"/>
              </a:ext>
            </a:extLst>
          </p:cNvPr>
          <p:cNvSpPr txBox="1"/>
          <p:nvPr/>
        </p:nvSpPr>
        <p:spPr>
          <a:xfrm>
            <a:off x="0" y="284193"/>
            <a:ext cx="88174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The Challenge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8419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93BB5-B954-4311-8F74-4FF4078A5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r="2" b="2"/>
          <a:stretch/>
        </p:blipFill>
        <p:spPr>
          <a:xfrm>
            <a:off x="-782320" y="4358643"/>
            <a:ext cx="2845479" cy="2704370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43A6DC1-E9DF-4565-8F03-4CDC5774F272}"/>
              </a:ext>
            </a:extLst>
          </p:cNvPr>
          <p:cNvSpPr txBox="1">
            <a:spLocks/>
          </p:cNvSpPr>
          <p:nvPr/>
        </p:nvSpPr>
        <p:spPr>
          <a:xfrm>
            <a:off x="1349297" y="1643975"/>
            <a:ext cx="7002966" cy="35750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>
                <a:latin typeface="Gill Sans MT" panose="020B0502020104020203" pitchFamily="34" charset="0"/>
              </a:rPr>
              <a:t>Deliver cost effective taste solutions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>
              <a:latin typeface="Gill Sans MT" panose="020B05020201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>
                <a:latin typeface="Gill Sans MT" panose="020B0502020104020203" pitchFamily="34" charset="0"/>
              </a:rPr>
              <a:t>Enhance stability in baking, freeze/thaw and frying applications</a:t>
            </a:r>
          </a:p>
          <a:p>
            <a:pPr algn="l"/>
            <a:endParaRPr lang="en-US" sz="2000" b="1">
              <a:latin typeface="Gill Sans MT" panose="020B05020201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>
                <a:latin typeface="Gill Sans MT" panose="020B0502020104020203" pitchFamily="34" charset="0"/>
              </a:rPr>
              <a:t>Create unique sensory experiences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>
              <a:latin typeface="Gill Sans MT" panose="020B05020201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>
                <a:latin typeface="Gill Sans MT" panose="020B0502020104020203" pitchFamily="34" charset="0"/>
              </a:rPr>
              <a:t>Cost effectively replace liquid flavors</a:t>
            </a:r>
          </a:p>
          <a:p>
            <a:endParaRPr lang="en-US" sz="2664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35379D-9139-40C1-B9ED-21A0CCD337D2}"/>
              </a:ext>
            </a:extLst>
          </p:cNvPr>
          <p:cNvSpPr/>
          <p:nvPr/>
        </p:nvSpPr>
        <p:spPr>
          <a:xfrm>
            <a:off x="178078" y="386622"/>
            <a:ext cx="196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14686" y="26170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3DFED-9C05-4375-B806-C542158D6B0D}"/>
              </a:ext>
            </a:extLst>
          </p:cNvPr>
          <p:cNvSpPr txBox="1"/>
          <p:nvPr/>
        </p:nvSpPr>
        <p:spPr>
          <a:xfrm>
            <a:off x="1064059" y="278226"/>
            <a:ext cx="76151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We’ve Done the Work for You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17706525-19D2-4985-81FE-E7796C5CB429}"/>
              </a:ext>
            </a:extLst>
          </p:cNvPr>
          <p:cNvSpPr txBox="1">
            <a:spLocks/>
          </p:cNvSpPr>
          <p:nvPr/>
        </p:nvSpPr>
        <p:spPr>
          <a:xfrm>
            <a:off x="657922" y="1412847"/>
            <a:ext cx="8021335" cy="34568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 algn="l">
              <a:buFont typeface="Arial" panose="020B0604020202020204" pitchFamily="34" charset="0"/>
              <a:buChar char="•"/>
            </a:pPr>
            <a:r>
              <a:rPr lang="en-US" b="1">
                <a:latin typeface="Gill Sans MT" panose="020B0502020104020203" pitchFamily="34" charset="0"/>
              </a:rPr>
              <a:t>Tested &amp; tasted across broad applications</a:t>
            </a:r>
          </a:p>
          <a:p>
            <a:pPr marL="456565" lvl="1" algn="l"/>
            <a:r>
              <a:rPr lang="en-US" sz="2400">
                <a:latin typeface="Gill Sans MT"/>
              </a:rPr>
              <a:t>  - Cookies, muffins, cakes, mixes, icing, fillings, donuts</a:t>
            </a:r>
          </a:p>
          <a:p>
            <a:pPr marL="456565" lvl="1" algn="l"/>
            <a:r>
              <a:rPr lang="en-US" sz="2400">
                <a:latin typeface="Gill Sans MT"/>
              </a:rPr>
              <a:t>  - Freeze/thaw, baking, frying</a:t>
            </a:r>
          </a:p>
          <a:p>
            <a:pPr marL="456565" lvl="1" algn="l"/>
            <a:r>
              <a:rPr lang="en-US" sz="2400">
                <a:latin typeface="Gill Sans MT"/>
              </a:rPr>
              <a:t>  - Withstands high temperature environments</a:t>
            </a:r>
            <a:endParaRPr lang="en-US" sz="2400">
              <a:latin typeface="Gill Sans MT" panose="020B0502020104020203" pitchFamily="34" charset="0"/>
            </a:endParaRPr>
          </a:p>
          <a:p>
            <a:pPr marL="456565" indent="-456565" algn="l">
              <a:buFont typeface="Arial" panose="020B0604020202020204" pitchFamily="34" charset="0"/>
              <a:buChar char="•"/>
            </a:pPr>
            <a:endParaRPr lang="en-US">
              <a:latin typeface="Gill Sans MT" panose="020B0502020104020203" pitchFamily="34" charset="0"/>
            </a:endParaRPr>
          </a:p>
          <a:p>
            <a:pPr marL="456565" indent="-456565" algn="l">
              <a:buFont typeface="Arial" panose="020B0604020202020204" pitchFamily="34" charset="0"/>
              <a:buChar char="•"/>
            </a:pPr>
            <a:r>
              <a:rPr lang="en-US" b="1">
                <a:latin typeface="Gill Sans MT"/>
              </a:rPr>
              <a:t>Formulated specifically for bakery segment</a:t>
            </a:r>
          </a:p>
          <a:p>
            <a:pPr algn="l"/>
            <a:endParaRPr lang="en-US">
              <a:latin typeface="Gill Sans MT" panose="020B0502020104020203" pitchFamily="34" charset="0"/>
            </a:endParaRPr>
          </a:p>
          <a:p>
            <a:pPr marL="456565" indent="-456565" algn="l">
              <a:buFont typeface="Arial" panose="020B0604020202020204" pitchFamily="34" charset="0"/>
              <a:buChar char="•"/>
            </a:pPr>
            <a:r>
              <a:rPr lang="en-US" b="1">
                <a:latin typeface="Gill Sans MT" panose="020B0502020104020203" pitchFamily="34" charset="0"/>
              </a:rPr>
              <a:t>Powder delivery system delivers unique advantages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AFEC10-3D0E-400C-9AD2-D30B38CE9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2" t="5089" r="9643" b="574"/>
          <a:stretch/>
        </p:blipFill>
        <p:spPr>
          <a:xfrm>
            <a:off x="14686" y="5184314"/>
            <a:ext cx="1539791" cy="16736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0E94B7-1807-468D-ACA9-6262331149F8}"/>
              </a:ext>
            </a:extLst>
          </p:cNvPr>
          <p:cNvSpPr/>
          <p:nvPr/>
        </p:nvSpPr>
        <p:spPr>
          <a:xfrm>
            <a:off x="97183" y="349406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746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7CAC59-D1EF-48EB-814B-90EED332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6021456"/>
            <a:ext cx="914400" cy="5847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5175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6861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5FD05F-99B9-42BC-B368-13A200C3D1B1}"/>
              </a:ext>
            </a:extLst>
          </p:cNvPr>
          <p:cNvSpPr/>
          <p:nvPr/>
        </p:nvSpPr>
        <p:spPr>
          <a:xfrm>
            <a:off x="1270000" y="303826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Science Drives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353DC-3912-43F2-AA18-3157F8C7A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0" y="2489194"/>
            <a:ext cx="4134340" cy="311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DC994-C686-41E1-8C7E-29CCFD1F9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2336806"/>
            <a:ext cx="3747363" cy="32717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B8909D-AF9A-4F0C-8044-42AC1740C60F}"/>
              </a:ext>
            </a:extLst>
          </p:cNvPr>
          <p:cNvSpPr txBox="1"/>
          <p:nvPr/>
        </p:nvSpPr>
        <p:spPr>
          <a:xfrm>
            <a:off x="1270000" y="1769773"/>
            <a:ext cx="266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Gill Sans MT" panose="020B0502020104020203" pitchFamily="34" charset="0"/>
              </a:rPr>
              <a:t>Typical High Heat Spray Dried Powder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33183-4AF1-4D47-930A-60854F197075}"/>
              </a:ext>
            </a:extLst>
          </p:cNvPr>
          <p:cNvSpPr txBox="1"/>
          <p:nvPr/>
        </p:nvSpPr>
        <p:spPr>
          <a:xfrm>
            <a:off x="5394176" y="1769773"/>
            <a:ext cx="266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0BF41"/>
                </a:solidFill>
                <a:latin typeface="Gill Sans MT" panose="020B0502020104020203" pitchFamily="34" charset="0"/>
              </a:rPr>
              <a:t>Cool</a:t>
            </a:r>
            <a:r>
              <a:rPr lang="en-US" sz="2000" b="1">
                <a:solidFill>
                  <a:schemeClr val="accent1"/>
                </a:solidFill>
                <a:latin typeface="Gill Sans MT" panose="020B0502020104020203" pitchFamily="34" charset="0"/>
              </a:rPr>
              <a:t>Zoom Powder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28911E-A98D-4C89-A5DB-BE50FDC69E1E}"/>
              </a:ext>
            </a:extLst>
          </p:cNvPr>
          <p:cNvCxnSpPr>
            <a:cxnSpLocks/>
          </p:cNvCxnSpPr>
          <p:nvPr/>
        </p:nvCxnSpPr>
        <p:spPr>
          <a:xfrm flipH="1" flipV="1">
            <a:off x="2145931" y="4607760"/>
            <a:ext cx="914399" cy="38099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3CB616A-1072-4AEE-B2E5-082977FAECBE}"/>
              </a:ext>
            </a:extLst>
          </p:cNvPr>
          <p:cNvSpPr txBox="1"/>
          <p:nvPr/>
        </p:nvSpPr>
        <p:spPr>
          <a:xfrm>
            <a:off x="3060330" y="4861801"/>
            <a:ext cx="781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</a:rPr>
              <a:t>Air Pocket</a:t>
            </a:r>
          </a:p>
        </p:txBody>
      </p:sp>
    </p:spTree>
    <p:extLst>
      <p:ext uri="{BB962C8B-B14F-4D97-AF65-F5344CB8AC3E}">
        <p14:creationId xmlns:p14="http://schemas.microsoft.com/office/powerpoint/2010/main" val="229533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14686" y="26170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3DFED-9C05-4375-B806-C542158D6B0D}"/>
              </a:ext>
            </a:extLst>
          </p:cNvPr>
          <p:cNvSpPr txBox="1"/>
          <p:nvPr/>
        </p:nvSpPr>
        <p:spPr>
          <a:xfrm>
            <a:off x="660400" y="289002"/>
            <a:ext cx="75082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Cost Effective</a:t>
            </a:r>
          </a:p>
        </p:txBody>
      </p:sp>
      <p:pic>
        <p:nvPicPr>
          <p:cNvPr id="3074" name="Picture 2" descr="Image result for ice">
            <a:extLst>
              <a:ext uri="{FF2B5EF4-FFF2-40B4-BE49-F238E27FC236}">
                <a16:creationId xmlns:a16="http://schemas.microsoft.com/office/drawing/2014/main" id="{3CCAA2F6-7784-4D21-8DB4-192749AC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" y="5334001"/>
            <a:ext cx="2034617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1F630A4-67DB-40EA-A264-CFFD5D7E5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98448"/>
              </p:ext>
            </p:extLst>
          </p:nvPr>
        </p:nvGraphicFramePr>
        <p:xfrm>
          <a:off x="1306210" y="2121842"/>
          <a:ext cx="6456360" cy="24090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8651">
                  <a:extLst>
                    <a:ext uri="{9D8B030D-6E8A-4147-A177-3AD203B41FA5}">
                      <a16:colId xmlns:a16="http://schemas.microsoft.com/office/drawing/2014/main" val="1778431526"/>
                    </a:ext>
                  </a:extLst>
                </a:gridCol>
                <a:gridCol w="1389166">
                  <a:extLst>
                    <a:ext uri="{9D8B030D-6E8A-4147-A177-3AD203B41FA5}">
                      <a16:colId xmlns:a16="http://schemas.microsoft.com/office/drawing/2014/main" val="1803422789"/>
                    </a:ext>
                  </a:extLst>
                </a:gridCol>
                <a:gridCol w="1233371">
                  <a:extLst>
                    <a:ext uri="{9D8B030D-6E8A-4147-A177-3AD203B41FA5}">
                      <a16:colId xmlns:a16="http://schemas.microsoft.com/office/drawing/2014/main" val="3082542495"/>
                    </a:ext>
                  </a:extLst>
                </a:gridCol>
                <a:gridCol w="1495172">
                  <a:extLst>
                    <a:ext uri="{9D8B030D-6E8A-4147-A177-3AD203B41FA5}">
                      <a16:colId xmlns:a16="http://schemas.microsoft.com/office/drawing/2014/main" val="3708265387"/>
                    </a:ext>
                  </a:extLst>
                </a:gridCol>
              </a:tblGrid>
              <a:tr h="589508">
                <a:tc>
                  <a:txBody>
                    <a:bodyPr/>
                    <a:lstStyle/>
                    <a:p>
                      <a:endParaRPr lang="en-US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BF41"/>
                          </a:solidFill>
                          <a:latin typeface="Gill Sans MT"/>
                        </a:rPr>
                        <a:t>Cool</a:t>
                      </a:r>
                      <a:r>
                        <a:rPr lang="en-US" sz="1800" b="1" dirty="0" err="1">
                          <a:solidFill>
                            <a:schemeClr val="accent1"/>
                          </a:solidFill>
                          <a:latin typeface="Gill Sans MT"/>
                        </a:rPr>
                        <a:t>Zoom</a:t>
                      </a:r>
                      <a:endParaRPr lang="en-US" dirty="0" err="1">
                        <a:latin typeface="Gill Sans M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ill Sans MT"/>
                        </a:rPr>
                        <a:t>Liquid Flavor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Gill Sans MT"/>
                        </a:rPr>
                        <a:t>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055137"/>
                  </a:ext>
                </a:extLst>
              </a:tr>
              <a:tr h="376281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Gill Sans MT"/>
                        </a:rPr>
                        <a:t>Use Rate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0.06%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0.23%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Gill Sans MT"/>
                        </a:rPr>
                        <a:t>-74%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25192"/>
                  </a:ext>
                </a:extLst>
              </a:tr>
              <a:tr h="376281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Gill Sans MT"/>
                        </a:rPr>
                        <a:t>Cost / Lb.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$35.00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$13.00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latin typeface="Gill Sans M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334310"/>
                  </a:ext>
                </a:extLst>
              </a:tr>
              <a:tr h="376281">
                <a:tc>
                  <a:txBody>
                    <a:bodyPr/>
                    <a:lstStyle/>
                    <a:p>
                      <a:pPr algn="l"/>
                      <a:endParaRPr lang="en-US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latin typeface="Gill Sans M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313636"/>
                  </a:ext>
                </a:extLst>
              </a:tr>
              <a:tr h="63450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Gill Sans MT"/>
                        </a:rPr>
                        <a:t>Cost per Pound of Fruit Prep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$0.02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$0.03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Gill Sans MT"/>
                        </a:rPr>
                        <a:t>-30%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415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638545-6DB5-49D4-9A79-2CEA4B1D0AB6}"/>
              </a:ext>
            </a:extLst>
          </p:cNvPr>
          <p:cNvSpPr txBox="1"/>
          <p:nvPr/>
        </p:nvSpPr>
        <p:spPr>
          <a:xfrm>
            <a:off x="1031993" y="1374755"/>
            <a:ext cx="686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Gill Sans MT" panose="020B0502020104020203" pitchFamily="34" charset="0"/>
              </a:rPr>
              <a:t>Fruit Preps – Case Study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4B8321-8BEA-4D72-BF4B-00C4E9FFD25D}"/>
              </a:ext>
            </a:extLst>
          </p:cNvPr>
          <p:cNvSpPr/>
          <p:nvPr/>
        </p:nvSpPr>
        <p:spPr>
          <a:xfrm>
            <a:off x="178078" y="386622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445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14686" y="26170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3DFED-9C05-4375-B806-C542158D6B0D}"/>
              </a:ext>
            </a:extLst>
          </p:cNvPr>
          <p:cNvSpPr txBox="1"/>
          <p:nvPr/>
        </p:nvSpPr>
        <p:spPr>
          <a:xfrm>
            <a:off x="660400" y="289002"/>
            <a:ext cx="75082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Cost Effective</a:t>
            </a:r>
          </a:p>
        </p:txBody>
      </p:sp>
      <p:pic>
        <p:nvPicPr>
          <p:cNvPr id="3074" name="Picture 2" descr="Image result for ice">
            <a:extLst>
              <a:ext uri="{FF2B5EF4-FFF2-40B4-BE49-F238E27FC236}">
                <a16:creationId xmlns:a16="http://schemas.microsoft.com/office/drawing/2014/main" id="{3CCAA2F6-7784-4D21-8DB4-192749AC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" y="5334001"/>
            <a:ext cx="2034617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1F630A4-67DB-40EA-A264-CFFD5D7E5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09354"/>
              </p:ext>
            </p:extLst>
          </p:nvPr>
        </p:nvGraphicFramePr>
        <p:xfrm>
          <a:off x="1125728" y="2292722"/>
          <a:ext cx="6921915" cy="24827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23499">
                  <a:extLst>
                    <a:ext uri="{9D8B030D-6E8A-4147-A177-3AD203B41FA5}">
                      <a16:colId xmlns:a16="http://schemas.microsoft.com/office/drawing/2014/main" val="1778431526"/>
                    </a:ext>
                  </a:extLst>
                </a:gridCol>
                <a:gridCol w="1397560">
                  <a:extLst>
                    <a:ext uri="{9D8B030D-6E8A-4147-A177-3AD203B41FA5}">
                      <a16:colId xmlns:a16="http://schemas.microsoft.com/office/drawing/2014/main" val="1803422789"/>
                    </a:ext>
                  </a:extLst>
                </a:gridCol>
                <a:gridCol w="1700428">
                  <a:extLst>
                    <a:ext uri="{9D8B030D-6E8A-4147-A177-3AD203B41FA5}">
                      <a16:colId xmlns:a16="http://schemas.microsoft.com/office/drawing/2014/main" val="3082542495"/>
                    </a:ext>
                  </a:extLst>
                </a:gridCol>
                <a:gridCol w="1700428">
                  <a:extLst>
                    <a:ext uri="{9D8B030D-6E8A-4147-A177-3AD203B41FA5}">
                      <a16:colId xmlns:a16="http://schemas.microsoft.com/office/drawing/2014/main" val="2624217124"/>
                    </a:ext>
                  </a:extLst>
                </a:gridCol>
              </a:tblGrid>
              <a:tr h="555976">
                <a:tc>
                  <a:txBody>
                    <a:bodyPr/>
                    <a:lstStyle/>
                    <a:p>
                      <a:endParaRPr lang="en-US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BF41"/>
                          </a:solidFill>
                          <a:latin typeface="Gill Sans MT"/>
                        </a:rPr>
                        <a:t>Cool</a:t>
                      </a:r>
                      <a:r>
                        <a:rPr lang="en-US" sz="1800" b="1" dirty="0" err="1">
                          <a:solidFill>
                            <a:schemeClr val="accent1"/>
                          </a:solidFill>
                          <a:latin typeface="Gill Sans MT"/>
                        </a:rPr>
                        <a:t>Zoom</a:t>
                      </a:r>
                      <a:endParaRPr lang="en-US" dirty="0" err="1">
                        <a:latin typeface="Gill Sans M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ill Sans MT"/>
                        </a:rPr>
                        <a:t>Standard Flavor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Gill Sans MT"/>
                        </a:rPr>
                        <a:t>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055137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Gill Sans MT"/>
                        </a:rPr>
                        <a:t>Use Rate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0.10%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0.20%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Gill Sans MT"/>
                        </a:rPr>
                        <a:t>-50%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25192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Gill Sans MT"/>
                        </a:rPr>
                        <a:t>Cost / Lb.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$14.00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$10.00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latin typeface="Gill Sans M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334310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l"/>
                      <a:endParaRPr lang="en-US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latin typeface="Gill Sans M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313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Gill Sans MT"/>
                        </a:rPr>
                        <a:t>Cost per Pound of Cookies </a:t>
                      </a:r>
                      <a:endParaRPr lang="en-US" b="1">
                        <a:latin typeface="Gill Sans M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$0.015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/>
                        </a:rPr>
                        <a:t>$0.02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Gill Sans MT"/>
                        </a:rPr>
                        <a:t>-30%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415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638545-6DB5-49D4-9A79-2CEA4B1D0AB6}"/>
              </a:ext>
            </a:extLst>
          </p:cNvPr>
          <p:cNvSpPr txBox="1"/>
          <p:nvPr/>
        </p:nvSpPr>
        <p:spPr>
          <a:xfrm>
            <a:off x="1031993" y="1374755"/>
            <a:ext cx="686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ill Sans MT" panose="020B0502020104020203" pitchFamily="34" charset="0"/>
              </a:rPr>
              <a:t>Lower Usage Rates with Significant Savings in Cookies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4B8321-8BEA-4D72-BF4B-00C4E9FFD25D}"/>
              </a:ext>
            </a:extLst>
          </p:cNvPr>
          <p:cNvSpPr/>
          <p:nvPr/>
        </p:nvSpPr>
        <p:spPr>
          <a:xfrm>
            <a:off x="178078" y="386622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0566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1DA548-F276-4218-A4FD-8F5D6E1C9B69}"/>
              </a:ext>
            </a:extLst>
          </p:cNvPr>
          <p:cNvSpPr txBox="1"/>
          <p:nvPr/>
        </p:nvSpPr>
        <p:spPr>
          <a:xfrm>
            <a:off x="-517071" y="2817497"/>
            <a:ext cx="2133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Gill Sans MT" panose="020B0502020104020203" pitchFamily="34" charset="0"/>
              </a:rPr>
              <a:t>Beverage</a:t>
            </a:r>
          </a:p>
          <a:p>
            <a:r>
              <a:rPr lang="en-US" sz="3200">
                <a:solidFill>
                  <a:schemeClr val="bg1"/>
                </a:solidFill>
                <a:latin typeface="Gill Sans MT" panose="020B0502020104020203" pitchFamily="34" charset="0"/>
              </a:rPr>
              <a:t>Capabilities</a:t>
            </a:r>
          </a:p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4D83B1-7DC7-4093-BD93-9CA2AA5987A8}"/>
              </a:ext>
            </a:extLst>
          </p:cNvPr>
          <p:cNvSpPr/>
          <p:nvPr/>
        </p:nvSpPr>
        <p:spPr>
          <a:xfrm>
            <a:off x="-2263431" y="647700"/>
            <a:ext cx="5410200" cy="5562599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/>
          </a:p>
          <a:p>
            <a:pPr algn="r"/>
            <a:endParaRPr lang="en-US" sz="3200"/>
          </a:p>
          <a:p>
            <a:pPr algn="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BC098-654A-49FD-850B-573C77ED65AC}"/>
              </a:ext>
            </a:extLst>
          </p:cNvPr>
          <p:cNvSpPr txBox="1"/>
          <p:nvPr/>
        </p:nvSpPr>
        <p:spPr>
          <a:xfrm>
            <a:off x="-2809" y="2577883"/>
            <a:ext cx="269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Gill Sans MT" panose="020B0502020104020203" pitchFamily="34" charset="0"/>
              </a:rPr>
              <a:t>Significant Performance </a:t>
            </a:r>
          </a:p>
          <a:p>
            <a:pPr algn="r"/>
            <a:r>
              <a:rPr lang="en-US" sz="3200">
                <a:solidFill>
                  <a:schemeClr val="bg1"/>
                </a:solidFill>
                <a:latin typeface="Gill Sans MT" panose="020B0502020104020203" pitchFamily="34" charset="0"/>
              </a:rPr>
              <a:t>in Bakery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AFDCFA-6ED2-49A0-A0BD-AE9A5A38AD6D}"/>
              </a:ext>
            </a:extLst>
          </p:cNvPr>
          <p:cNvSpPr txBox="1"/>
          <p:nvPr/>
        </p:nvSpPr>
        <p:spPr>
          <a:xfrm>
            <a:off x="5339876" y="2130752"/>
            <a:ext cx="1428870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1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More Aroma &amp; Taste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0E796C-E851-4AF1-9D91-9E0929EA52DA}"/>
              </a:ext>
            </a:extLst>
          </p:cNvPr>
          <p:cNvCxnSpPr>
            <a:cxnSpLocks/>
          </p:cNvCxnSpPr>
          <p:nvPr/>
        </p:nvCxnSpPr>
        <p:spPr>
          <a:xfrm flipV="1">
            <a:off x="5102374" y="2010150"/>
            <a:ext cx="1536408" cy="1"/>
          </a:xfrm>
          <a:prstGeom prst="line">
            <a:avLst/>
          </a:prstGeom>
          <a:ln w="9525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C3BEE2-C4F5-4A8D-B3A2-BD83C2F193F3}"/>
              </a:ext>
            </a:extLst>
          </p:cNvPr>
          <p:cNvCxnSpPr>
            <a:cxnSpLocks/>
          </p:cNvCxnSpPr>
          <p:nvPr/>
        </p:nvCxnSpPr>
        <p:spPr>
          <a:xfrm>
            <a:off x="5010454" y="5100788"/>
            <a:ext cx="1758292" cy="0"/>
          </a:xfrm>
          <a:prstGeom prst="line">
            <a:avLst/>
          </a:prstGeom>
          <a:ln w="9525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E1C27B-B0EA-489D-BACE-ED1595AD32BD}"/>
              </a:ext>
            </a:extLst>
          </p:cNvPr>
          <p:cNvCxnSpPr>
            <a:cxnSpLocks/>
          </p:cNvCxnSpPr>
          <p:nvPr/>
        </p:nvCxnSpPr>
        <p:spPr>
          <a:xfrm flipV="1">
            <a:off x="6315928" y="2540236"/>
            <a:ext cx="838200" cy="672233"/>
          </a:xfrm>
          <a:prstGeom prst="line">
            <a:avLst/>
          </a:prstGeom>
          <a:ln w="9525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D73A1-6770-477C-B3F2-5FBBF850148E}"/>
              </a:ext>
            </a:extLst>
          </p:cNvPr>
          <p:cNvCxnSpPr>
            <a:cxnSpLocks/>
          </p:cNvCxnSpPr>
          <p:nvPr/>
        </p:nvCxnSpPr>
        <p:spPr>
          <a:xfrm flipV="1">
            <a:off x="4791603" y="3627438"/>
            <a:ext cx="1231577" cy="891575"/>
          </a:xfrm>
          <a:prstGeom prst="line">
            <a:avLst/>
          </a:prstGeom>
          <a:ln w="9525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2A0B9F95-8442-452C-AAE2-F4D511AD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376" y="2712004"/>
            <a:ext cx="1670449" cy="160363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6E4AED0-E675-435F-88FC-FCC4264083D3}"/>
              </a:ext>
            </a:extLst>
          </p:cNvPr>
          <p:cNvGrpSpPr/>
          <p:nvPr/>
        </p:nvGrpSpPr>
        <p:grpSpPr>
          <a:xfrm>
            <a:off x="3626130" y="1210523"/>
            <a:ext cx="1432702" cy="1371719"/>
            <a:chOff x="0" y="566749"/>
            <a:chExt cx="2146160" cy="20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4D6B47-0E06-48EF-8512-4334AE2D7AB8}"/>
                </a:ext>
              </a:extLst>
            </p:cNvPr>
            <p:cNvSpPr/>
            <p:nvPr/>
          </p:nvSpPr>
          <p:spPr>
            <a:xfrm>
              <a:off x="0" y="566749"/>
              <a:ext cx="2054809" cy="205491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8F56EA94-73E7-478A-9445-42DEB72763A7}"/>
                </a:ext>
              </a:extLst>
            </p:cNvPr>
            <p:cNvSpPr txBox="1"/>
            <p:nvPr/>
          </p:nvSpPr>
          <p:spPr>
            <a:xfrm>
              <a:off x="51328" y="799799"/>
              <a:ext cx="2094832" cy="14530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>
                  <a:latin typeface="Gill Sans MT"/>
                  <a:cs typeface="Arial"/>
                </a:rPr>
                <a:t>Lower Cost in Use </a:t>
              </a:r>
              <a:endParaRPr lang="en-US" sz="2400">
                <a:latin typeface="Gill Sans MT" pitchFamily="34" charset="0"/>
                <a:cs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08CCF0-E034-40BD-8D42-7A94188BC192}"/>
              </a:ext>
            </a:extLst>
          </p:cNvPr>
          <p:cNvGrpSpPr/>
          <p:nvPr/>
        </p:nvGrpSpPr>
        <p:grpSpPr>
          <a:xfrm>
            <a:off x="6685816" y="1211520"/>
            <a:ext cx="1391994" cy="1371721"/>
            <a:chOff x="-634374" y="-1709135"/>
            <a:chExt cx="2085181" cy="20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F70742-CEBC-455D-90F2-9288448DB4AC}"/>
                </a:ext>
              </a:extLst>
            </p:cNvPr>
            <p:cNvSpPr/>
            <p:nvPr/>
          </p:nvSpPr>
          <p:spPr>
            <a:xfrm>
              <a:off x="-604002" y="-1709135"/>
              <a:ext cx="2054809" cy="2054912"/>
            </a:xfrm>
            <a:prstGeom prst="ellipse">
              <a:avLst/>
            </a:prstGeom>
            <a:solidFill>
              <a:srgbClr val="DF1184">
                <a:alpha val="50000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DEBA85F9-B6E0-49D5-928F-726C4B4EE74D}"/>
                </a:ext>
              </a:extLst>
            </p:cNvPr>
            <p:cNvSpPr txBox="1"/>
            <p:nvPr/>
          </p:nvSpPr>
          <p:spPr>
            <a:xfrm>
              <a:off x="-634374" y="-1420201"/>
              <a:ext cx="2054809" cy="1453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>
                  <a:latin typeface="Gill Sans MT" pitchFamily="34" charset="0"/>
                  <a:cs typeface="Arial"/>
                </a:rPr>
                <a:t>Better Stability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545690-F99A-4A30-890B-D630A7529908}"/>
              </a:ext>
            </a:extLst>
          </p:cNvPr>
          <p:cNvGrpSpPr/>
          <p:nvPr/>
        </p:nvGrpSpPr>
        <p:grpSpPr>
          <a:xfrm>
            <a:off x="6795098" y="4274764"/>
            <a:ext cx="1371719" cy="1371719"/>
            <a:chOff x="0" y="566749"/>
            <a:chExt cx="2054809" cy="20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A0A0F4-C576-4E01-A408-F2ABBD9C23A3}"/>
                </a:ext>
              </a:extLst>
            </p:cNvPr>
            <p:cNvSpPr/>
            <p:nvPr/>
          </p:nvSpPr>
          <p:spPr>
            <a:xfrm>
              <a:off x="0" y="566749"/>
              <a:ext cx="2054809" cy="2054912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04E53FB5-BD49-4672-B7F5-CC169D60E043}"/>
                </a:ext>
              </a:extLst>
            </p:cNvPr>
            <p:cNvSpPr txBox="1"/>
            <p:nvPr/>
          </p:nvSpPr>
          <p:spPr>
            <a:xfrm>
              <a:off x="50382" y="897875"/>
              <a:ext cx="1971750" cy="13033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>
                  <a:latin typeface="Gill Sans MT"/>
                  <a:cs typeface="Arial"/>
                </a:rPr>
                <a:t>Replace Liquid Flavors</a:t>
              </a:r>
              <a:endParaRPr lang="en-US" sz="2400">
                <a:latin typeface="Gill Sans MT" pitchFamily="34" charset="0"/>
                <a:cs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9B8F06-2013-4E55-BF1E-A6383ACB6853}"/>
              </a:ext>
            </a:extLst>
          </p:cNvPr>
          <p:cNvGrpSpPr/>
          <p:nvPr/>
        </p:nvGrpSpPr>
        <p:grpSpPr>
          <a:xfrm>
            <a:off x="3520795" y="4391170"/>
            <a:ext cx="1371719" cy="1371719"/>
            <a:chOff x="0" y="566749"/>
            <a:chExt cx="2054809" cy="20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09B6C91-F2B2-4BC2-B8C4-368DC5C8155D}"/>
                </a:ext>
              </a:extLst>
            </p:cNvPr>
            <p:cNvSpPr/>
            <p:nvPr/>
          </p:nvSpPr>
          <p:spPr>
            <a:xfrm>
              <a:off x="0" y="566749"/>
              <a:ext cx="2054809" cy="205491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1C256DFB-9D06-40A7-9BF4-0CB1C09A0E7C}"/>
                </a:ext>
              </a:extLst>
            </p:cNvPr>
            <p:cNvSpPr txBox="1"/>
            <p:nvPr/>
          </p:nvSpPr>
          <p:spPr>
            <a:xfrm>
              <a:off x="50382" y="897875"/>
              <a:ext cx="1971750" cy="13033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>
                <a:latin typeface="Gill Sans MT" pitchFamily="34" charset="0"/>
                <a:cs typeface="Arial"/>
              </a:endParaRPr>
            </a:p>
          </p:txBody>
        </p:sp>
      </p:grpSp>
      <p:sp>
        <p:nvSpPr>
          <p:cNvPr id="37" name="Oval 4">
            <a:extLst>
              <a:ext uri="{FF2B5EF4-FFF2-40B4-BE49-F238E27FC236}">
                <a16:creationId xmlns:a16="http://schemas.microsoft.com/office/drawing/2014/main" id="{D23A20CA-6D12-4E36-A5E6-32E80E96D2C6}"/>
              </a:ext>
            </a:extLst>
          </p:cNvPr>
          <p:cNvSpPr txBox="1"/>
          <p:nvPr/>
        </p:nvSpPr>
        <p:spPr>
          <a:xfrm>
            <a:off x="3548517" y="4612206"/>
            <a:ext cx="1316272" cy="8700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Gill Sans MT" pitchFamily="34" charset="0"/>
                <a:cs typeface="Arial"/>
              </a:rPr>
              <a:t>Great Aroma &amp; Taste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B5EC4E-9411-441E-93D0-BE767F1EADB9}"/>
              </a:ext>
            </a:extLst>
          </p:cNvPr>
          <p:cNvSpPr/>
          <p:nvPr/>
        </p:nvSpPr>
        <p:spPr>
          <a:xfrm>
            <a:off x="2760320" y="244755"/>
            <a:ext cx="625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3600">
                <a:latin typeface="Gill Sans MT" panose="020B0502020104020203" pitchFamily="34" charset="0"/>
              </a:rPr>
              <a:t>Essence</a:t>
            </a:r>
            <a:endParaRPr lang="en-US" sz="36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D69548-D87B-4281-86AE-3D4637655C99}"/>
              </a:ext>
            </a:extLst>
          </p:cNvPr>
          <p:cNvCxnSpPr>
            <a:cxnSpLocks/>
          </p:cNvCxnSpPr>
          <p:nvPr/>
        </p:nvCxnSpPr>
        <p:spPr>
          <a:xfrm>
            <a:off x="0" y="92964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8459B1-E3A8-425F-955B-0E569A9D6CD2}"/>
              </a:ext>
            </a:extLst>
          </p:cNvPr>
          <p:cNvCxnSpPr>
            <a:cxnSpLocks/>
          </p:cNvCxnSpPr>
          <p:nvPr/>
        </p:nvCxnSpPr>
        <p:spPr>
          <a:xfrm>
            <a:off x="0" y="177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13A4621-E2FB-40C4-A7EB-4CF4EC6EEA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95425"/>
            <a:ext cx="694907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7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08F59-E506-4B4C-B1AE-DB473B621FE5}"/>
              </a:ext>
            </a:extLst>
          </p:cNvPr>
          <p:cNvSpPr txBox="1"/>
          <p:nvPr/>
        </p:nvSpPr>
        <p:spPr>
          <a:xfrm>
            <a:off x="0" y="284193"/>
            <a:ext cx="9144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Tasting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8419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93BB5-B954-4311-8F74-4FF4078A5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r="2" b="2"/>
          <a:stretch/>
        </p:blipFill>
        <p:spPr>
          <a:xfrm>
            <a:off x="-396920" y="2057361"/>
            <a:ext cx="2845479" cy="2704370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35379D-9139-40C1-B9ED-21A0CCD337D2}"/>
              </a:ext>
            </a:extLst>
          </p:cNvPr>
          <p:cNvSpPr/>
          <p:nvPr/>
        </p:nvSpPr>
        <p:spPr>
          <a:xfrm>
            <a:off x="178078" y="386622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53855A-69F7-4787-92A6-4E6DA7C17DC9}"/>
              </a:ext>
            </a:extLst>
          </p:cNvPr>
          <p:cNvSpPr/>
          <p:nvPr/>
        </p:nvSpPr>
        <p:spPr>
          <a:xfrm>
            <a:off x="2453689" y="1086698"/>
            <a:ext cx="5791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777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>
                <a:latin typeface="Gill Sans MT" panose="020B0502020104020203" pitchFamily="34" charset="0"/>
                <a:cs typeface="Calibri" panose="020F0502020204030204" pitchFamily="34" charset="0"/>
              </a:rPr>
              <a:t>Cookies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Blueberry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Lemon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Vanilla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Butter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Salted Caramel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Coffee</a:t>
            </a:r>
          </a:p>
          <a:p>
            <a:pPr lvl="1" defTabSz="806852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456777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>
                <a:latin typeface="Gill Sans MT" panose="020B0502020104020203" pitchFamily="34" charset="0"/>
                <a:cs typeface="Calibri" panose="020F0502020204030204" pitchFamily="34" charset="0"/>
              </a:rPr>
              <a:t>Icing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Blueberry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Lemon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Vanilla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Butter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Whipped Cream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Coconut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Salted Caramel</a:t>
            </a:r>
          </a:p>
          <a:p>
            <a:pPr marL="913977" lvl="1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Gill Sans MT" panose="020B0502020104020203" pitchFamily="34" charset="0"/>
                <a:cs typeface="Calibri" panose="020F0502020204030204" pitchFamily="34" charset="0"/>
              </a:rPr>
              <a:t>Coffee</a:t>
            </a:r>
          </a:p>
        </p:txBody>
      </p:sp>
    </p:spTree>
    <p:extLst>
      <p:ext uri="{BB962C8B-B14F-4D97-AF65-F5344CB8AC3E}">
        <p14:creationId xmlns:p14="http://schemas.microsoft.com/office/powerpoint/2010/main" val="12847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08F59-E506-4B4C-B1AE-DB473B621FE5}"/>
              </a:ext>
            </a:extLst>
          </p:cNvPr>
          <p:cNvSpPr txBox="1"/>
          <p:nvPr/>
        </p:nvSpPr>
        <p:spPr>
          <a:xfrm>
            <a:off x="0" y="284193"/>
            <a:ext cx="9144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Demo Formulations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8419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93BB5-B954-4311-8F74-4FF4078A5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r="2" b="2"/>
          <a:stretch/>
        </p:blipFill>
        <p:spPr>
          <a:xfrm>
            <a:off x="3149260" y="2625659"/>
            <a:ext cx="2845479" cy="2704370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35379D-9139-40C1-B9ED-21A0CCD337D2}"/>
              </a:ext>
            </a:extLst>
          </p:cNvPr>
          <p:cNvSpPr/>
          <p:nvPr/>
        </p:nvSpPr>
        <p:spPr>
          <a:xfrm>
            <a:off x="178078" y="386622"/>
            <a:ext cx="196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82640"/>
            <a:ext cx="694907" cy="584775"/>
          </a:xfrm>
          <a:prstGeom prst="rect">
            <a:avLst/>
          </a:prstGeom>
        </p:spPr>
      </p:pic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2CD16803-61DB-4167-B717-AA5A71BE67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938036"/>
              </p:ext>
            </p:extLst>
          </p:nvPr>
        </p:nvGraphicFramePr>
        <p:xfrm>
          <a:off x="553528" y="1469229"/>
          <a:ext cx="3455265" cy="394981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31064">
                  <a:extLst>
                    <a:ext uri="{9D8B030D-6E8A-4147-A177-3AD203B41FA5}">
                      <a16:colId xmlns:a16="http://schemas.microsoft.com/office/drawing/2014/main" val="1025148950"/>
                    </a:ext>
                  </a:extLst>
                </a:gridCol>
                <a:gridCol w="1124201">
                  <a:extLst>
                    <a:ext uri="{9D8B030D-6E8A-4147-A177-3AD203B41FA5}">
                      <a16:colId xmlns:a16="http://schemas.microsoft.com/office/drawing/2014/main" val="1910903161"/>
                    </a:ext>
                  </a:extLst>
                </a:gridCol>
              </a:tblGrid>
              <a:tr h="3121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Cookie Screening Base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82182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Ingredients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85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01392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All Purpose Flour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44.06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884629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Palm Shortening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22.54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244415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Sugar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19.63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3616586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Egg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10.51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8753767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Maltodextrin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2.91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872772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Salt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0.29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016484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Baking Powder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0.06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343883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762078"/>
                  </a:ext>
                </a:extLst>
              </a:tr>
              <a:tr h="346112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3594604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strike="noStrike"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9677629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100.00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8027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1A415A-6404-4C23-94A8-8E19A20E5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46547"/>
              </p:ext>
            </p:extLst>
          </p:nvPr>
        </p:nvGraphicFramePr>
        <p:xfrm>
          <a:off x="5135209" y="1431245"/>
          <a:ext cx="3703991" cy="39878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22231">
                  <a:extLst>
                    <a:ext uri="{9D8B030D-6E8A-4147-A177-3AD203B41FA5}">
                      <a16:colId xmlns:a16="http://schemas.microsoft.com/office/drawing/2014/main" val="3984825644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82614222"/>
                    </a:ext>
                  </a:extLst>
                </a:gridCol>
              </a:tblGrid>
              <a:tr h="2748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Icing Screening Base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37696"/>
                  </a:ext>
                </a:extLst>
              </a:tr>
              <a:tr h="249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Ingredients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7872925"/>
                  </a:ext>
                </a:extLst>
              </a:tr>
              <a:tr h="249180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4461648"/>
                  </a:ext>
                </a:extLst>
              </a:tr>
              <a:tr h="249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Confectioner's Sugar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57.00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9492658"/>
                  </a:ext>
                </a:extLst>
              </a:tr>
              <a:tr h="3070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Vegetable Shortening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28.53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626368"/>
                  </a:ext>
                </a:extLst>
              </a:tr>
              <a:tr h="2491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Water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10.69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5245503"/>
                  </a:ext>
                </a:extLst>
              </a:tr>
              <a:tr h="2491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Sunflower Oil Powder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3.58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0231336"/>
                  </a:ext>
                </a:extLst>
              </a:tr>
              <a:tr h="210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Maltodextrin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0.20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025749"/>
                  </a:ext>
                </a:extLst>
              </a:tr>
              <a:tr h="249180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u="none" strike="noStrike"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6485651"/>
                  </a:ext>
                </a:extLst>
              </a:tr>
              <a:tr h="289044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u="none" strike="noStrike"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068195"/>
                  </a:ext>
                </a:extLst>
              </a:tr>
              <a:tr h="385189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u="none" strike="noStrike"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1885272"/>
                  </a:ext>
                </a:extLst>
              </a:tr>
              <a:tr h="540934">
                <a:tc>
                  <a:txBody>
                    <a:bodyPr/>
                    <a:lstStyle/>
                    <a:p>
                      <a:pPr algn="ctr" fontAlgn="ctr"/>
                      <a:endParaRPr lang="en-US" sz="1600" b="1" u="none" strike="noStrike"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u="none" strike="noStrike"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2829701"/>
                  </a:ext>
                </a:extLst>
              </a:tr>
              <a:tr h="417210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/>
                        </a:rPr>
                        <a:t>100.00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800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83AEFE8227047990279A326FB9A2E" ma:contentTypeVersion="4" ma:contentTypeDescription="Create a new document." ma:contentTypeScope="" ma:versionID="d06a14a9097cb3634e0c3e3bb1ed7831">
  <xsd:schema xmlns:xsd="http://www.w3.org/2001/XMLSchema" xmlns:xs="http://www.w3.org/2001/XMLSchema" xmlns:p="http://schemas.microsoft.com/office/2006/metadata/properties" xmlns:ns2="d318bc04-d98a-4bf9-8d87-8b7ffe458b3c" targetNamespace="http://schemas.microsoft.com/office/2006/metadata/properties" ma:root="true" ma:fieldsID="7de709a47b35b465948f27958885a636" ns2:_="">
    <xsd:import namespace="d318bc04-d98a-4bf9-8d87-8b7ffe458b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8bc04-d98a-4bf9-8d87-8b7ffe458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9843B0-5DFC-4604-BDFE-039D62069A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7504B8-B102-431B-9A14-350AFA2BA87E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d318bc04-d98a-4bf9-8d87-8b7ffe458b3c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79DFE2-EFBE-4D01-89BE-CBAC9D057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8bc04-d98a-4bf9-8d87-8b7ffe458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488</Words>
  <Application>Microsoft Office PowerPoint</Application>
  <PresentationFormat>Letter Paper (8.5x11 in)</PresentationFormat>
  <Paragraphs>190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anderson</dc:creator>
  <cp:lastModifiedBy>Duncan Fader</cp:lastModifiedBy>
  <cp:revision>124</cp:revision>
  <cp:lastPrinted>2020-03-02T23:34:34Z</cp:lastPrinted>
  <dcterms:created xsi:type="dcterms:W3CDTF">2018-08-01T15:37:01Z</dcterms:created>
  <dcterms:modified xsi:type="dcterms:W3CDTF">2020-04-07T18:28:19Z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0x0101005D983AEFE8227047990279A326FB9A2E</vt:lpwstr>
  </property>
</Properties>
</file>